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856" r:id="rId4"/>
  </p:sldMasterIdLst>
  <p:notesMasterIdLst>
    <p:notesMasterId r:id="rId14"/>
  </p:notesMasterIdLst>
  <p:sldIdLst>
    <p:sldId id="256" r:id="rId5"/>
    <p:sldId id="1521" r:id="rId6"/>
    <p:sldId id="1523" r:id="rId7"/>
    <p:sldId id="1524" r:id="rId8"/>
    <p:sldId id="1525" r:id="rId9"/>
    <p:sldId id="630" r:id="rId10"/>
    <p:sldId id="1520" r:id="rId11"/>
    <p:sldId id="1522" r:id="rId12"/>
    <p:sldId id="1526" r:id="rId13"/>
  </p:sldIdLst>
  <p:sldSz cx="12192000" cy="6858000"/>
  <p:notesSz cx="7010400" cy="9236075"/>
  <p:defaultTextStyle>
    <a:defPPr>
      <a:defRPr lang="en-US"/>
    </a:defPPr>
    <a:lvl1pPr algn="ctr" rtl="0" fontAlgn="base">
      <a:spcBef>
        <a:spcPct val="50000"/>
      </a:spcBef>
      <a:spcAft>
        <a:spcPct val="0"/>
      </a:spcAft>
      <a:buClr>
        <a:schemeClr val="tx2"/>
      </a:buClr>
      <a:buFont typeface="Arial" charset="0"/>
      <a:defRPr sz="1600" kern="1200">
        <a:solidFill>
          <a:srgbClr val="333333"/>
        </a:solidFill>
        <a:latin typeface="Arial Narrow" pitchFamily="34" charset="0"/>
        <a:ea typeface="+mn-ea"/>
        <a:cs typeface="+mn-cs"/>
      </a:defRPr>
    </a:lvl1pPr>
    <a:lvl2pPr marL="457200" algn="ctr" rtl="0" fontAlgn="base">
      <a:spcBef>
        <a:spcPct val="50000"/>
      </a:spcBef>
      <a:spcAft>
        <a:spcPct val="0"/>
      </a:spcAft>
      <a:buClr>
        <a:schemeClr val="tx2"/>
      </a:buClr>
      <a:buFont typeface="Arial" charset="0"/>
      <a:defRPr sz="1600" kern="1200">
        <a:solidFill>
          <a:srgbClr val="333333"/>
        </a:solidFill>
        <a:latin typeface="Arial Narrow" pitchFamily="34" charset="0"/>
        <a:ea typeface="+mn-ea"/>
        <a:cs typeface="+mn-cs"/>
      </a:defRPr>
    </a:lvl2pPr>
    <a:lvl3pPr marL="914400" algn="ctr" rtl="0" fontAlgn="base">
      <a:spcBef>
        <a:spcPct val="50000"/>
      </a:spcBef>
      <a:spcAft>
        <a:spcPct val="0"/>
      </a:spcAft>
      <a:buClr>
        <a:schemeClr val="tx2"/>
      </a:buClr>
      <a:buFont typeface="Arial" charset="0"/>
      <a:defRPr sz="1600" kern="1200">
        <a:solidFill>
          <a:srgbClr val="333333"/>
        </a:solidFill>
        <a:latin typeface="Arial Narrow" pitchFamily="34" charset="0"/>
        <a:ea typeface="+mn-ea"/>
        <a:cs typeface="+mn-cs"/>
      </a:defRPr>
    </a:lvl3pPr>
    <a:lvl4pPr marL="1371600" algn="ctr" rtl="0" fontAlgn="base">
      <a:spcBef>
        <a:spcPct val="50000"/>
      </a:spcBef>
      <a:spcAft>
        <a:spcPct val="0"/>
      </a:spcAft>
      <a:buClr>
        <a:schemeClr val="tx2"/>
      </a:buClr>
      <a:buFont typeface="Arial" charset="0"/>
      <a:defRPr sz="1600" kern="1200">
        <a:solidFill>
          <a:srgbClr val="333333"/>
        </a:solidFill>
        <a:latin typeface="Arial Narrow" pitchFamily="34" charset="0"/>
        <a:ea typeface="+mn-ea"/>
        <a:cs typeface="+mn-cs"/>
      </a:defRPr>
    </a:lvl4pPr>
    <a:lvl5pPr marL="1828800" algn="ctr" rtl="0" fontAlgn="base">
      <a:spcBef>
        <a:spcPct val="50000"/>
      </a:spcBef>
      <a:spcAft>
        <a:spcPct val="0"/>
      </a:spcAft>
      <a:buClr>
        <a:schemeClr val="tx2"/>
      </a:buClr>
      <a:buFont typeface="Arial" charset="0"/>
      <a:defRPr sz="1600" kern="1200">
        <a:solidFill>
          <a:srgbClr val="333333"/>
        </a:solidFill>
        <a:latin typeface="Arial Narrow" pitchFamily="34" charset="0"/>
        <a:ea typeface="+mn-ea"/>
        <a:cs typeface="+mn-cs"/>
      </a:defRPr>
    </a:lvl5pPr>
    <a:lvl6pPr marL="2286000" algn="l" defTabSz="914400" rtl="0" eaLnBrk="1" latinLnBrk="0" hangingPunct="1">
      <a:defRPr sz="1600" kern="1200">
        <a:solidFill>
          <a:srgbClr val="333333"/>
        </a:solidFill>
        <a:latin typeface="Arial Narrow" pitchFamily="34" charset="0"/>
        <a:ea typeface="+mn-ea"/>
        <a:cs typeface="+mn-cs"/>
      </a:defRPr>
    </a:lvl6pPr>
    <a:lvl7pPr marL="2743200" algn="l" defTabSz="914400" rtl="0" eaLnBrk="1" latinLnBrk="0" hangingPunct="1">
      <a:defRPr sz="1600" kern="1200">
        <a:solidFill>
          <a:srgbClr val="333333"/>
        </a:solidFill>
        <a:latin typeface="Arial Narrow" pitchFamily="34" charset="0"/>
        <a:ea typeface="+mn-ea"/>
        <a:cs typeface="+mn-cs"/>
      </a:defRPr>
    </a:lvl7pPr>
    <a:lvl8pPr marL="3200400" algn="l" defTabSz="914400" rtl="0" eaLnBrk="1" latinLnBrk="0" hangingPunct="1">
      <a:defRPr sz="1600" kern="1200">
        <a:solidFill>
          <a:srgbClr val="333333"/>
        </a:solidFill>
        <a:latin typeface="Arial Narrow" pitchFamily="34" charset="0"/>
        <a:ea typeface="+mn-ea"/>
        <a:cs typeface="+mn-cs"/>
      </a:defRPr>
    </a:lvl8pPr>
    <a:lvl9pPr marL="3657600" algn="l" defTabSz="914400" rtl="0" eaLnBrk="1" latinLnBrk="0" hangingPunct="1">
      <a:defRPr sz="1600" kern="1200">
        <a:solidFill>
          <a:srgbClr val="333333"/>
        </a:solidFill>
        <a:latin typeface="Arial Narrow" pitchFamily="34" charset="0"/>
        <a:ea typeface="+mn-ea"/>
        <a:cs typeface="+mn-cs"/>
      </a:defRPr>
    </a:lvl9pPr>
  </p:defaultTextStyle>
  <p:extLst>
    <p:ext uri="{EFAFB233-063F-42B5-8137-9DF3F51BA10A}">
      <p15:sldGuideLst xmlns:p15="http://schemas.microsoft.com/office/powerpoint/2012/main">
        <p15:guide id="12" orient="horz" pos="288">
          <p15:clr>
            <a:srgbClr val="A4A3A4"/>
          </p15:clr>
        </p15:guide>
        <p15:guide id="15" pos="384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guide id="3" orient="horz" pos="2909">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elle Bacigalupi" initials="MB" lastIdx="1" clrIdx="0">
    <p:extLst>
      <p:ext uri="{19B8F6BF-5375-455C-9EA6-DF929625EA0E}">
        <p15:presenceInfo xmlns:p15="http://schemas.microsoft.com/office/powerpoint/2012/main" userId="S::mbacigalupi@guidewire.com::33d366f4-af25-4da3-9d3f-aa5f97ce199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2121"/>
    <a:srgbClr val="404040"/>
    <a:srgbClr val="BB5E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56" autoAdjust="0"/>
    <p:restoredTop sz="95059" autoAdjust="0"/>
  </p:normalViewPr>
  <p:slideViewPr>
    <p:cSldViewPr snapToGrid="0">
      <p:cViewPr varScale="1">
        <p:scale>
          <a:sx n="118" d="100"/>
          <a:sy n="118" d="100"/>
        </p:scale>
        <p:origin x="216" y="552"/>
      </p:cViewPr>
      <p:guideLst>
        <p:guide orient="horz" pos="288"/>
        <p:guide pos="3840"/>
      </p:guideLst>
    </p:cSldViewPr>
  </p:slideViewPr>
  <p:notesTextViewPr>
    <p:cViewPr>
      <p:scale>
        <a:sx n="125" d="100"/>
        <a:sy n="125" d="100"/>
      </p:scale>
      <p:origin x="0" y="0"/>
    </p:cViewPr>
  </p:notesTextViewPr>
  <p:sorterViewPr>
    <p:cViewPr>
      <p:scale>
        <a:sx n="100" d="100"/>
        <a:sy n="100" d="100"/>
      </p:scale>
      <p:origin x="0" y="0"/>
    </p:cViewPr>
  </p:sorterViewPr>
  <p:notesViewPr>
    <p:cSldViewPr snapToGrid="0">
      <p:cViewPr>
        <p:scale>
          <a:sx n="160" d="100"/>
          <a:sy n="160" d="100"/>
        </p:scale>
        <p:origin x="2190" y="-672"/>
      </p:cViewPr>
      <p:guideLst>
        <p:guide orient="horz" pos="2928"/>
        <p:guide pos="2208"/>
        <p:guide orient="horz" pos="2909"/>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7-11T11:52:41.308" idx="1">
    <p:pos x="10" y="10"/>
    <p:text>Include CSRs, Carriers, &amp; Guidewire, Customer </p:text>
    <p:extLst>
      <p:ext uri="{C676402C-5697-4E1C-873F-D02D1690AC5C}">
        <p15:threadingInfo xmlns:p15="http://schemas.microsoft.com/office/powerpoint/2012/main" timeZoneBias="420"/>
      </p:ext>
    </p:extLst>
  </p:cm>
</p:cmLst>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tiff>
</file>

<file path=ppt/media/image21.tiff>
</file>

<file path=ppt/media/image22.tiff>
</file>

<file path=ppt/media/image23.tiff>
</file>

<file path=ppt/media/image2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355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3550"/>
          </a:xfrm>
          <a:prstGeom prst="rect">
            <a:avLst/>
          </a:prstGeom>
        </p:spPr>
        <p:txBody>
          <a:bodyPr vert="horz" lIns="91440" tIns="45720" rIns="91440" bIns="45720" rtlCol="0"/>
          <a:lstStyle>
            <a:lvl1pPr algn="r">
              <a:defRPr sz="1200"/>
            </a:lvl1pPr>
          </a:lstStyle>
          <a:p>
            <a:fld id="{5DE7776A-A396-4FDE-BBA9-5D1199369D2D}" type="datetimeFigureOut">
              <a:rPr lang="en-US" smtClean="0"/>
              <a:t>7/14/19</a:t>
            </a:fld>
            <a:endParaRPr lang="en-US"/>
          </a:p>
        </p:txBody>
      </p:sp>
      <p:sp>
        <p:nvSpPr>
          <p:cNvPr id="4" name="Slide Image Placeholder 3"/>
          <p:cNvSpPr>
            <a:spLocks noGrp="1" noRot="1" noChangeAspect="1"/>
          </p:cNvSpPr>
          <p:nvPr>
            <p:ph type="sldImg" idx="2"/>
          </p:nvPr>
        </p:nvSpPr>
        <p:spPr>
          <a:xfrm>
            <a:off x="733425" y="1154113"/>
            <a:ext cx="5543550" cy="31178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45000"/>
            <a:ext cx="5607050" cy="36369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525"/>
            <a:ext cx="3038475" cy="4635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772525"/>
            <a:ext cx="3038475" cy="463550"/>
          </a:xfrm>
          <a:prstGeom prst="rect">
            <a:avLst/>
          </a:prstGeom>
        </p:spPr>
        <p:txBody>
          <a:bodyPr vert="horz" lIns="91440" tIns="45720" rIns="91440" bIns="45720" rtlCol="0" anchor="b"/>
          <a:lstStyle>
            <a:lvl1pPr algn="r">
              <a:defRPr sz="1200"/>
            </a:lvl1pPr>
          </a:lstStyle>
          <a:p>
            <a:fld id="{9E850E3A-5D81-4661-A90F-465C18CF2F54}" type="slidenum">
              <a:rPr lang="en-US" smtClean="0"/>
              <a:t>‹#›</a:t>
            </a:fld>
            <a:endParaRPr lang="en-US"/>
          </a:p>
        </p:txBody>
      </p:sp>
    </p:spTree>
    <p:extLst>
      <p:ext uri="{BB962C8B-B14F-4D97-AF65-F5344CB8AC3E}">
        <p14:creationId xmlns:p14="http://schemas.microsoft.com/office/powerpoint/2010/main" val="2611900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ozonetel.com/blog/how-speech-analytics-can-measure-improve-customer-experience-in-your-call-center/"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ozonetel.com/blog/how-speech-analytics-can-measure-improve-customer-experience-in-your-call-center/"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ozonetel.com/blog/how-speech-analytics-can-measure-improve-customer-experience-in-your-call-center/"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ozonetel.com/blog/how-speech-analytics-can-measure-improve-customer-experience-in-your-call-center/"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zonetel.com/blog/how-speech-analytics-can-measure-improve-customer-experience-in-your-call-center/"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850E3A-5D81-4661-A90F-465C18CF2F54}" type="slidenum">
              <a:rPr lang="en-US" smtClean="0"/>
              <a:t>1</a:t>
            </a:fld>
            <a:endParaRPr lang="en-US" dirty="0"/>
          </a:p>
        </p:txBody>
      </p:sp>
    </p:spTree>
    <p:extLst>
      <p:ext uri="{BB962C8B-B14F-4D97-AF65-F5344CB8AC3E}">
        <p14:creationId xmlns:p14="http://schemas.microsoft.com/office/powerpoint/2010/main" val="477178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https://ozonetel.com/blog/how-speech-analytics-can-measure-improve-customer-experience-in-your-call-center/</a:t>
            </a:r>
            <a:endParaRPr lang="en-US" dirty="0"/>
          </a:p>
        </p:txBody>
      </p:sp>
      <p:sp>
        <p:nvSpPr>
          <p:cNvPr id="4" name="Slide Number Placeholder 3"/>
          <p:cNvSpPr>
            <a:spLocks noGrp="1"/>
          </p:cNvSpPr>
          <p:nvPr>
            <p:ph type="sldNum" sz="quarter" idx="5"/>
          </p:nvPr>
        </p:nvSpPr>
        <p:spPr/>
        <p:txBody>
          <a:bodyPr/>
          <a:lstStyle/>
          <a:p>
            <a:fld id="{9E850E3A-5D81-4661-A90F-465C18CF2F54}" type="slidenum">
              <a:rPr lang="en-US" smtClean="0"/>
              <a:t>2</a:t>
            </a:fld>
            <a:endParaRPr lang="en-US"/>
          </a:p>
        </p:txBody>
      </p:sp>
    </p:spTree>
    <p:extLst>
      <p:ext uri="{BB962C8B-B14F-4D97-AF65-F5344CB8AC3E}">
        <p14:creationId xmlns:p14="http://schemas.microsoft.com/office/powerpoint/2010/main" val="4111298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https://ozonetel.com/blog/how-speech-analytics-can-measure-improve-customer-experience-in-your-call-center/</a:t>
            </a:r>
            <a:endParaRPr lang="en-US" dirty="0"/>
          </a:p>
        </p:txBody>
      </p:sp>
      <p:sp>
        <p:nvSpPr>
          <p:cNvPr id="4" name="Slide Number Placeholder 3"/>
          <p:cNvSpPr>
            <a:spLocks noGrp="1"/>
          </p:cNvSpPr>
          <p:nvPr>
            <p:ph type="sldNum" sz="quarter" idx="5"/>
          </p:nvPr>
        </p:nvSpPr>
        <p:spPr/>
        <p:txBody>
          <a:bodyPr/>
          <a:lstStyle/>
          <a:p>
            <a:fld id="{9E850E3A-5D81-4661-A90F-465C18CF2F54}" type="slidenum">
              <a:rPr lang="en-US" smtClean="0"/>
              <a:t>3</a:t>
            </a:fld>
            <a:endParaRPr lang="en-US"/>
          </a:p>
        </p:txBody>
      </p:sp>
    </p:spTree>
    <p:extLst>
      <p:ext uri="{BB962C8B-B14F-4D97-AF65-F5344CB8AC3E}">
        <p14:creationId xmlns:p14="http://schemas.microsoft.com/office/powerpoint/2010/main" val="79920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https://ozonetel.com/blog/how-speech-analytics-can-measure-improve-customer-experience-in-your-call-center/</a:t>
            </a:r>
            <a:endParaRPr lang="en-US" dirty="0"/>
          </a:p>
        </p:txBody>
      </p:sp>
      <p:sp>
        <p:nvSpPr>
          <p:cNvPr id="4" name="Slide Number Placeholder 3"/>
          <p:cNvSpPr>
            <a:spLocks noGrp="1"/>
          </p:cNvSpPr>
          <p:nvPr>
            <p:ph type="sldNum" sz="quarter" idx="5"/>
          </p:nvPr>
        </p:nvSpPr>
        <p:spPr/>
        <p:txBody>
          <a:bodyPr/>
          <a:lstStyle/>
          <a:p>
            <a:fld id="{9E850E3A-5D81-4661-A90F-465C18CF2F54}" type="slidenum">
              <a:rPr lang="en-US" smtClean="0"/>
              <a:t>4</a:t>
            </a:fld>
            <a:endParaRPr lang="en-US"/>
          </a:p>
        </p:txBody>
      </p:sp>
    </p:spTree>
    <p:extLst>
      <p:ext uri="{BB962C8B-B14F-4D97-AF65-F5344CB8AC3E}">
        <p14:creationId xmlns:p14="http://schemas.microsoft.com/office/powerpoint/2010/main" val="1838546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https://ozonetel.com/blog/how-speech-analytics-can-measure-improve-customer-experience-in-your-call-center/</a:t>
            </a:r>
            <a:endParaRPr lang="en-US" dirty="0"/>
          </a:p>
        </p:txBody>
      </p:sp>
      <p:sp>
        <p:nvSpPr>
          <p:cNvPr id="4" name="Slide Number Placeholder 3"/>
          <p:cNvSpPr>
            <a:spLocks noGrp="1"/>
          </p:cNvSpPr>
          <p:nvPr>
            <p:ph type="sldNum" sz="quarter" idx="5"/>
          </p:nvPr>
        </p:nvSpPr>
        <p:spPr/>
        <p:txBody>
          <a:bodyPr/>
          <a:lstStyle/>
          <a:p>
            <a:fld id="{9E850E3A-5D81-4661-A90F-465C18CF2F54}" type="slidenum">
              <a:rPr lang="en-US" smtClean="0"/>
              <a:t>5</a:t>
            </a:fld>
            <a:endParaRPr lang="en-US"/>
          </a:p>
        </p:txBody>
      </p:sp>
    </p:spTree>
    <p:extLst>
      <p:ext uri="{BB962C8B-B14F-4D97-AF65-F5344CB8AC3E}">
        <p14:creationId xmlns:p14="http://schemas.microsoft.com/office/powerpoint/2010/main" val="3898805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https://ozonetel.com/blog/how-speech-analytics-can-measure-improve-customer-experience-in-your-call-center/</a:t>
            </a:r>
            <a:endParaRPr lang="en-US" dirty="0"/>
          </a:p>
        </p:txBody>
      </p:sp>
      <p:sp>
        <p:nvSpPr>
          <p:cNvPr id="4" name="Slide Number Placeholder 3"/>
          <p:cNvSpPr>
            <a:spLocks noGrp="1"/>
          </p:cNvSpPr>
          <p:nvPr>
            <p:ph type="sldNum" sz="quarter" idx="5"/>
          </p:nvPr>
        </p:nvSpPr>
        <p:spPr/>
        <p:txBody>
          <a:bodyPr/>
          <a:lstStyle/>
          <a:p>
            <a:fld id="{9E850E3A-5D81-4661-A90F-465C18CF2F54}" type="slidenum">
              <a:rPr lang="en-US" smtClean="0"/>
              <a:t>8</a:t>
            </a:fld>
            <a:endParaRPr lang="en-US"/>
          </a:p>
        </p:txBody>
      </p:sp>
    </p:spTree>
    <p:extLst>
      <p:ext uri="{BB962C8B-B14F-4D97-AF65-F5344CB8AC3E}">
        <p14:creationId xmlns:p14="http://schemas.microsoft.com/office/powerpoint/2010/main" val="37053521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5938" y="2118"/>
            <a:ext cx="3242307" cy="3242307"/>
          </a:xfrm>
          <a:prstGeom prst="rect">
            <a:avLst/>
          </a:prstGeom>
        </p:spPr>
      </p:pic>
      <p:sp>
        <p:nvSpPr>
          <p:cNvPr id="7" name="Title 3"/>
          <p:cNvSpPr>
            <a:spLocks noGrp="1"/>
          </p:cNvSpPr>
          <p:nvPr>
            <p:ph type="title"/>
          </p:nvPr>
        </p:nvSpPr>
        <p:spPr>
          <a:xfrm>
            <a:off x="1041859" y="4302592"/>
            <a:ext cx="6886589" cy="1325563"/>
          </a:xfrm>
        </p:spPr>
        <p:txBody>
          <a:bodyPr anchor="ctr">
            <a:noAutofit/>
          </a:bodyPr>
          <a:lstStyle>
            <a:lvl1pPr>
              <a:defRPr sz="2800" b="1"/>
            </a:lvl1pPr>
          </a:lstStyle>
          <a:p>
            <a:r>
              <a:rPr lang="en-US"/>
              <a:t>Click to edit Master title style</a:t>
            </a:r>
            <a:endParaRPr lang="en-US" dirty="0"/>
          </a:p>
        </p:txBody>
      </p:sp>
      <p:sp>
        <p:nvSpPr>
          <p:cNvPr id="10" name="Date Placeholder 7"/>
          <p:cNvSpPr>
            <a:spLocks noGrp="1"/>
          </p:cNvSpPr>
          <p:nvPr>
            <p:ph type="dt" sz="half" idx="12"/>
          </p:nvPr>
        </p:nvSpPr>
        <p:spPr>
          <a:xfrm>
            <a:off x="1041859" y="5998901"/>
            <a:ext cx="2743200" cy="310457"/>
          </a:xfrm>
          <a:prstGeom prst="rect">
            <a:avLst/>
          </a:prstGeom>
        </p:spPr>
        <p:txBody>
          <a:bodyPr anchor="ctr"/>
          <a:lstStyle>
            <a:lvl1pPr algn="l">
              <a:defRPr sz="1000">
                <a:solidFill>
                  <a:schemeClr val="tx1"/>
                </a:solidFill>
                <a:latin typeface="+mn-lt"/>
              </a:defRPr>
            </a:lvl1pPr>
          </a:lstStyle>
          <a:p>
            <a:endParaRPr lang="en-US" dirty="0"/>
          </a:p>
        </p:txBody>
      </p:sp>
      <p:sp>
        <p:nvSpPr>
          <p:cNvPr id="11" name="Text Placeholder 4"/>
          <p:cNvSpPr>
            <a:spLocks noGrp="1"/>
          </p:cNvSpPr>
          <p:nvPr>
            <p:ph type="body" sz="quarter" idx="13" hasCustomPrompt="1"/>
          </p:nvPr>
        </p:nvSpPr>
        <p:spPr>
          <a:xfrm>
            <a:off x="1041859" y="5649566"/>
            <a:ext cx="6893071" cy="338137"/>
          </a:xfrm>
        </p:spPr>
        <p:txBody>
          <a:bodyPr anchor="ctr">
            <a:noAutofit/>
          </a:bodyPr>
          <a:lstStyle>
            <a:lvl1pPr marL="0" indent="0">
              <a:buNone/>
              <a:defRPr sz="1400"/>
            </a:lvl1pPr>
          </a:lstStyle>
          <a:p>
            <a:pPr lvl="0"/>
            <a:r>
              <a:rPr lang="en-US" dirty="0"/>
              <a:t>Presented by</a:t>
            </a:r>
          </a:p>
        </p:txBody>
      </p:sp>
      <p:pic>
        <p:nvPicPr>
          <p:cNvPr id="13" name="Picture 12"/>
          <p:cNvPicPr>
            <a:picLocks noChangeAspect="1"/>
          </p:cNvPicPr>
          <p:nvPr/>
        </p:nvPicPr>
        <p:blipFill>
          <a:blip r:embed="rId3"/>
          <a:stretch>
            <a:fillRect/>
          </a:stretch>
        </p:blipFill>
        <p:spPr>
          <a:xfrm>
            <a:off x="1149646" y="1223680"/>
            <a:ext cx="4052388" cy="649750"/>
          </a:xfrm>
          <a:prstGeom prst="rect">
            <a:avLst/>
          </a:prstGeom>
        </p:spPr>
      </p:pic>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45938" y="2118"/>
            <a:ext cx="3242307" cy="3242307"/>
          </a:xfrm>
          <a:prstGeom prst="rect">
            <a:avLst/>
          </a:prstGeom>
        </p:spPr>
      </p:pic>
      <p:pic>
        <p:nvPicPr>
          <p:cNvPr id="9" name="Picture 8"/>
          <p:cNvPicPr>
            <a:picLocks noChangeAspect="1"/>
          </p:cNvPicPr>
          <p:nvPr userDrawn="1"/>
        </p:nvPicPr>
        <p:blipFill>
          <a:blip r:embed="rId3"/>
          <a:stretch>
            <a:fillRect/>
          </a:stretch>
        </p:blipFill>
        <p:spPr>
          <a:xfrm>
            <a:off x="1149646" y="1223680"/>
            <a:ext cx="4052388" cy="649750"/>
          </a:xfrm>
          <a:prstGeom prst="rect">
            <a:avLst/>
          </a:prstGeom>
        </p:spPr>
      </p:pic>
    </p:spTree>
    <p:extLst>
      <p:ext uri="{BB962C8B-B14F-4D97-AF65-F5344CB8AC3E}">
        <p14:creationId xmlns:p14="http://schemas.microsoft.com/office/powerpoint/2010/main" val="18298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ontent (with Description)">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
        <p:nvSpPr>
          <p:cNvPr id="7" name="Slide Number Placeholder 6"/>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9" name="Content Placeholder 8"/>
          <p:cNvSpPr>
            <a:spLocks noGrp="1"/>
          </p:cNvSpPr>
          <p:nvPr>
            <p:ph sz="quarter" idx="12"/>
          </p:nvPr>
        </p:nvSpPr>
        <p:spPr>
          <a:xfrm>
            <a:off x="609600" y="1393825"/>
            <a:ext cx="10965880" cy="877685"/>
          </a:xfrm>
          <a:prstGeom prst="rect">
            <a:avLst/>
          </a:prstGeom>
        </p:spPr>
        <p:txBody>
          <a:bodyPr/>
          <a:lstStyle>
            <a:lvl1pPr marL="0" indent="0" algn="ctr">
              <a:buNone/>
              <a:defRPr/>
            </a:lvl1pPr>
            <a:lvl2pPr algn="ctr">
              <a:defRPr/>
            </a:lvl2pPr>
            <a:lvl3pPr algn="ctr">
              <a:defRPr/>
            </a:lvl3pPr>
            <a:lvl4pPr algn="ctr">
              <a:defRPr/>
            </a:lvl4pPr>
            <a:lvl5pPr algn="ct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8"/>
          <p:cNvSpPr>
            <a:spLocks noGrp="1"/>
          </p:cNvSpPr>
          <p:nvPr>
            <p:ph sz="quarter" idx="13"/>
          </p:nvPr>
        </p:nvSpPr>
        <p:spPr>
          <a:xfrm>
            <a:off x="609601" y="2271510"/>
            <a:ext cx="10972792" cy="3862590"/>
          </a:xfrm>
          <a:prstGeom prst="rect">
            <a:avLst/>
          </a:prstGeom>
        </p:spPr>
        <p:txBody>
          <a:bodyPr/>
          <a:lstStyle>
            <a:lvl1pPr marL="0" indent="0" algn="ctr">
              <a:buNone/>
              <a:defRPr/>
            </a:lvl1pPr>
            <a:lvl2pPr algn="ctr">
              <a:defRPr/>
            </a:lvl2pPr>
            <a:lvl3pPr algn="ctr">
              <a:defRPr/>
            </a:lvl3pPr>
            <a:lvl4pPr algn="ctr">
              <a:defRPr/>
            </a:lvl4pPr>
            <a:lvl5pPr algn="ct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4124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ontent (with No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3"/>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5" name="Content Placeholder 8"/>
          <p:cNvSpPr>
            <a:spLocks noGrp="1"/>
          </p:cNvSpPr>
          <p:nvPr>
            <p:ph sz="quarter" idx="12"/>
          </p:nvPr>
        </p:nvSpPr>
        <p:spPr>
          <a:xfrm>
            <a:off x="609600" y="1393826"/>
            <a:ext cx="10965880" cy="4403322"/>
          </a:xfrm>
          <a:prstGeom prst="rect">
            <a:avLst/>
          </a:prstGeom>
        </p:spPr>
        <p:txBody>
          <a:bodyPr/>
          <a:lstStyle>
            <a:lvl2pPr>
              <a:spcBef>
                <a:spcPts val="400"/>
              </a:spcBef>
              <a:spcAft>
                <a:spcPts val="400"/>
              </a:spcAft>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3" hasCustomPrompt="1"/>
          </p:nvPr>
        </p:nvSpPr>
        <p:spPr>
          <a:xfrm>
            <a:off x="616989" y="5797148"/>
            <a:ext cx="10972801" cy="339725"/>
          </a:xfrm>
          <a:prstGeom prst="rect">
            <a:avLst/>
          </a:prstGeom>
        </p:spPr>
        <p:txBody>
          <a:bodyPr anchor="ctr">
            <a:noAutofit/>
          </a:bodyPr>
          <a:lstStyle>
            <a:lvl1pPr marL="0" indent="0">
              <a:buNone/>
              <a:defRPr sz="1000" b="1"/>
            </a:lvl1pPr>
            <a:lvl2pPr marL="288925" indent="0">
              <a:buFont typeface="Arial" panose="020B0604020202020204" pitchFamily="34" charset="0"/>
              <a:buNone/>
              <a:defRPr sz="1000"/>
            </a:lvl2pPr>
            <a:lvl3pPr marL="288925" indent="0">
              <a:buFont typeface="Arial" panose="020B0604020202020204" pitchFamily="34" charset="0"/>
              <a:buNone/>
              <a:defRPr sz="1000"/>
            </a:lvl3pPr>
            <a:lvl4pPr marL="1370013" indent="0">
              <a:buNone/>
              <a:defRPr sz="1000"/>
            </a:lvl4pPr>
            <a:lvl5pPr marL="1828800" indent="0">
              <a:buNone/>
              <a:defRPr sz="1000"/>
            </a:lvl5pPr>
          </a:lstStyle>
          <a:p>
            <a:pPr lvl="0"/>
            <a:r>
              <a:rPr lang="en-US" dirty="0"/>
              <a:t>Click to add a note</a:t>
            </a:r>
          </a:p>
        </p:txBody>
      </p:sp>
    </p:spTree>
    <p:extLst>
      <p:ext uri="{BB962C8B-B14F-4D97-AF65-F5344CB8AC3E}">
        <p14:creationId xmlns:p14="http://schemas.microsoft.com/office/powerpoint/2010/main" val="4260594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 Point Bars">
    <p:spTree>
      <p:nvGrpSpPr>
        <p:cNvPr id="1" name=""/>
        <p:cNvGrpSpPr/>
        <p:nvPr/>
      </p:nvGrpSpPr>
      <p:grpSpPr>
        <a:xfrm>
          <a:off x="0" y="0"/>
          <a:ext cx="0" cy="0"/>
          <a:chOff x="0" y="0"/>
          <a:chExt cx="0" cy="0"/>
        </a:xfrm>
      </p:grpSpPr>
      <p:sp>
        <p:nvSpPr>
          <p:cNvPr id="14" name="Rectangle 13"/>
          <p:cNvSpPr/>
          <p:nvPr/>
        </p:nvSpPr>
        <p:spPr bwMode="auto">
          <a:xfrm>
            <a:off x="-3460" y="4851400"/>
            <a:ext cx="12192000" cy="11303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3" name="Rectangle 12"/>
          <p:cNvSpPr/>
          <p:nvPr/>
        </p:nvSpPr>
        <p:spPr bwMode="auto">
          <a:xfrm>
            <a:off x="-3460" y="3244850"/>
            <a:ext cx="12192000" cy="11303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2" name="Rectangle 11"/>
          <p:cNvSpPr/>
          <p:nvPr/>
        </p:nvSpPr>
        <p:spPr bwMode="auto">
          <a:xfrm>
            <a:off x="-3460" y="1638301"/>
            <a:ext cx="12192000" cy="11303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4" name="Title 3"/>
          <p:cNvSpPr>
            <a:spLocks noGrp="1"/>
          </p:cNvSpPr>
          <p:nvPr>
            <p:ph type="title"/>
          </p:nvPr>
        </p:nvSpPr>
        <p:spPr/>
        <p:txBody>
          <a:bodyPr/>
          <a:lstStyle>
            <a:lvl1pPr algn="ctr">
              <a:defRPr/>
            </a:lvl1pPr>
          </a:lstStyle>
          <a:p>
            <a:r>
              <a:rPr lang="en-US"/>
              <a:t>Click to edit Master title style</a:t>
            </a:r>
            <a:endParaRPr lang="en-US" dirty="0"/>
          </a:p>
        </p:txBody>
      </p:sp>
      <p:sp>
        <p:nvSpPr>
          <p:cNvPr id="6" name="Slide Number Placeholder 5"/>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11" name="Content Placeholder 8"/>
          <p:cNvSpPr>
            <a:spLocks noGrp="1"/>
          </p:cNvSpPr>
          <p:nvPr>
            <p:ph sz="quarter" idx="14"/>
          </p:nvPr>
        </p:nvSpPr>
        <p:spPr>
          <a:xfrm>
            <a:off x="618067" y="4850363"/>
            <a:ext cx="10965880" cy="1130299"/>
          </a:xfrm>
          <a:prstGeom prst="rect">
            <a:avLst/>
          </a:prstGeom>
        </p:spPr>
        <p:txBody>
          <a:bodyPr anchor="ctr"/>
          <a:lstStyle>
            <a:lvl1pPr marL="0" indent="0" algn="ctr">
              <a:buNone/>
              <a:defRPr>
                <a:solidFill>
                  <a:schemeClr val="bg1"/>
                </a:solidFill>
              </a:defRPr>
            </a:lvl1pPr>
          </a:lstStyle>
          <a:p>
            <a:pPr lvl="0"/>
            <a:r>
              <a:rPr lang="en-US"/>
              <a:t>Click to edit Master text styles</a:t>
            </a:r>
          </a:p>
        </p:txBody>
      </p:sp>
      <p:sp>
        <p:nvSpPr>
          <p:cNvPr id="10" name="Content Placeholder 8"/>
          <p:cNvSpPr>
            <a:spLocks noGrp="1"/>
          </p:cNvSpPr>
          <p:nvPr>
            <p:ph sz="quarter" idx="13"/>
          </p:nvPr>
        </p:nvSpPr>
        <p:spPr>
          <a:xfrm>
            <a:off x="618067" y="3244852"/>
            <a:ext cx="10965880" cy="1130299"/>
          </a:xfrm>
          <a:prstGeom prst="rect">
            <a:avLst/>
          </a:prstGeom>
        </p:spPr>
        <p:txBody>
          <a:bodyPr anchor="ctr"/>
          <a:lstStyle>
            <a:lvl1pPr marL="0" indent="0" algn="ctr">
              <a:buNone/>
              <a:defRPr>
                <a:solidFill>
                  <a:schemeClr val="bg1"/>
                </a:solidFill>
              </a:defRPr>
            </a:lvl1pPr>
          </a:lstStyle>
          <a:p>
            <a:pPr lvl="0"/>
            <a:r>
              <a:rPr lang="en-US"/>
              <a:t>Click to edit Master text styles</a:t>
            </a:r>
          </a:p>
        </p:txBody>
      </p:sp>
      <p:sp>
        <p:nvSpPr>
          <p:cNvPr id="9" name="Content Placeholder 8"/>
          <p:cNvSpPr>
            <a:spLocks noGrp="1"/>
          </p:cNvSpPr>
          <p:nvPr>
            <p:ph sz="quarter" idx="12"/>
          </p:nvPr>
        </p:nvSpPr>
        <p:spPr>
          <a:xfrm>
            <a:off x="609600" y="1638302"/>
            <a:ext cx="10965880" cy="1130299"/>
          </a:xfrm>
          <a:prstGeom prst="rect">
            <a:avLst/>
          </a:prstGeom>
        </p:spPr>
        <p:txBody>
          <a:bodyPr anchor="ctr"/>
          <a:lstStyle>
            <a:lvl1pPr marL="0" indent="0" algn="ctr">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2787433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Key Takeaways">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lvl1pPr algn="l">
              <a:defRPr/>
            </a:lvl1pPr>
          </a:lstStyle>
          <a:p>
            <a:r>
              <a:rPr lang="en-US"/>
              <a:t>Click to edit Master title style</a:t>
            </a:r>
            <a:endParaRPr lang="en-US" dirty="0"/>
          </a:p>
        </p:txBody>
      </p:sp>
      <p:sp>
        <p:nvSpPr>
          <p:cNvPr id="6" name="Slide Number Placeholder 5"/>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3" name="Content Placeholder 2"/>
          <p:cNvSpPr>
            <a:spLocks noGrp="1"/>
          </p:cNvSpPr>
          <p:nvPr>
            <p:ph sz="quarter" idx="15"/>
          </p:nvPr>
        </p:nvSpPr>
        <p:spPr>
          <a:xfrm>
            <a:off x="617538" y="1393825"/>
            <a:ext cx="10964862" cy="3478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24318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wo Column (With Takeaway)">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
        <p:nvSpPr>
          <p:cNvPr id="7" name="Slide Number Placeholder 6"/>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9" name="Content Placeholder 8"/>
          <p:cNvSpPr>
            <a:spLocks noGrp="1"/>
          </p:cNvSpPr>
          <p:nvPr>
            <p:ph sz="quarter" idx="12"/>
          </p:nvPr>
        </p:nvSpPr>
        <p:spPr>
          <a:xfrm>
            <a:off x="616990" y="1393826"/>
            <a:ext cx="5272116" cy="347031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8"/>
          <p:cNvSpPr>
            <a:spLocks noGrp="1"/>
          </p:cNvSpPr>
          <p:nvPr>
            <p:ph sz="quarter" idx="13"/>
          </p:nvPr>
        </p:nvSpPr>
        <p:spPr>
          <a:xfrm>
            <a:off x="6310277" y="1402136"/>
            <a:ext cx="5272116" cy="347031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p:cNvSpPr/>
          <p:nvPr/>
        </p:nvSpPr>
        <p:spPr bwMode="auto">
          <a:xfrm>
            <a:off x="-2596" y="5004954"/>
            <a:ext cx="12194595" cy="11303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marR="0" indent="-109538" algn="ctr" defTabSz="914400" rtl="0" eaLnBrk="1" fontAlgn="base" latinLnBrk="0" hangingPunct="1">
              <a:lnSpc>
                <a:spcPct val="100000"/>
              </a:lnSpc>
              <a:spcBef>
                <a:spcPct val="50000"/>
              </a:spcBef>
              <a:spcAft>
                <a:spcPct val="0"/>
              </a:spcAft>
              <a:buClr>
                <a:schemeClr val="tx2"/>
              </a:buClr>
              <a:buSzTx/>
              <a:buFont typeface="Arial" charset="0"/>
              <a:buNone/>
              <a:tabLst/>
            </a:pPr>
            <a:endParaRPr kumimoji="0" lang="en-US" sz="1600" b="0" i="0" u="none" strike="noStrike" cap="none" normalizeH="0" baseline="0" dirty="0">
              <a:ln>
                <a:noFill/>
              </a:ln>
              <a:solidFill>
                <a:srgbClr val="333333"/>
              </a:solidFill>
              <a:effectLst/>
              <a:latin typeface="+mn-lt"/>
            </a:endParaRPr>
          </a:p>
        </p:txBody>
      </p:sp>
      <p:sp>
        <p:nvSpPr>
          <p:cNvPr id="11" name="Content Placeholder 8"/>
          <p:cNvSpPr>
            <a:spLocks noGrp="1"/>
          </p:cNvSpPr>
          <p:nvPr>
            <p:ph sz="quarter" idx="14"/>
          </p:nvPr>
        </p:nvSpPr>
        <p:spPr>
          <a:xfrm>
            <a:off x="618067" y="5020990"/>
            <a:ext cx="10965880" cy="1107098"/>
          </a:xfrm>
          <a:prstGeom prst="rect">
            <a:avLst/>
          </a:prstGeom>
        </p:spPr>
        <p:txBody>
          <a:bodyPr anchor="ctr"/>
          <a:lstStyle>
            <a:lvl1pPr marL="0" indent="0" algn="ctr">
              <a:lnSpc>
                <a:spcPct val="80000"/>
              </a:lnSpc>
              <a:spcBef>
                <a:spcPts val="0"/>
              </a:spcBef>
              <a:buNone/>
              <a:defRPr sz="3200">
                <a:solidFill>
                  <a:schemeClr val="bg1"/>
                </a:solidFill>
              </a:defRPr>
            </a:lvl1pPr>
          </a:lstStyle>
          <a:p>
            <a:pPr lvl="0"/>
            <a:r>
              <a:rPr lang="en-US"/>
              <a:t>Click to edit Master text styles</a:t>
            </a:r>
          </a:p>
        </p:txBody>
      </p:sp>
      <p:sp>
        <p:nvSpPr>
          <p:cNvPr id="8" name="Rectangle 7"/>
          <p:cNvSpPr/>
          <p:nvPr userDrawn="1"/>
        </p:nvSpPr>
        <p:spPr bwMode="auto">
          <a:xfrm>
            <a:off x="-2596" y="5004954"/>
            <a:ext cx="12194595" cy="11303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marR="0" indent="-109538" algn="ctr" defTabSz="914400" rtl="0" eaLnBrk="1" fontAlgn="base" latinLnBrk="0" hangingPunct="1">
              <a:lnSpc>
                <a:spcPct val="100000"/>
              </a:lnSpc>
              <a:spcBef>
                <a:spcPct val="50000"/>
              </a:spcBef>
              <a:spcAft>
                <a:spcPct val="0"/>
              </a:spcAft>
              <a:buClr>
                <a:schemeClr val="tx2"/>
              </a:buClr>
              <a:buSzTx/>
              <a:buFont typeface="Arial" charset="0"/>
              <a:buNone/>
              <a:tabLst/>
            </a:pPr>
            <a:endParaRPr kumimoji="0" lang="en-US" sz="1600" b="0" i="0" u="none" strike="noStrike" cap="none" normalizeH="0" baseline="0" dirty="0">
              <a:ln>
                <a:noFill/>
              </a:ln>
              <a:solidFill>
                <a:srgbClr val="333333"/>
              </a:solidFill>
              <a:effectLst/>
              <a:latin typeface="+mn-lt"/>
            </a:endParaRPr>
          </a:p>
        </p:txBody>
      </p:sp>
    </p:spTree>
    <p:extLst>
      <p:ext uri="{BB962C8B-B14F-4D97-AF65-F5344CB8AC3E}">
        <p14:creationId xmlns:p14="http://schemas.microsoft.com/office/powerpoint/2010/main" val="2541695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nd Content (Centere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lvl1pPr algn="ctr">
              <a:defRPr/>
            </a:lvl1pPr>
          </a:lstStyle>
          <a:p>
            <a:r>
              <a:rPr lang="en-US"/>
              <a:t>Click to edit Master title style</a:t>
            </a:r>
            <a:endParaRPr lang="en-US" dirty="0"/>
          </a:p>
        </p:txBody>
      </p:sp>
      <p:sp>
        <p:nvSpPr>
          <p:cNvPr id="6" name="Slide Number Placeholder 5"/>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12" name="Content Placeholder 11"/>
          <p:cNvSpPr>
            <a:spLocks noGrp="1"/>
          </p:cNvSpPr>
          <p:nvPr>
            <p:ph sz="quarter" idx="15"/>
          </p:nvPr>
        </p:nvSpPr>
        <p:spPr>
          <a:xfrm>
            <a:off x="609600" y="1393825"/>
            <a:ext cx="10966451" cy="4740275"/>
          </a:xfrm>
        </p:spPr>
        <p:txBody>
          <a:bodyPr anchor="ctr"/>
          <a:lstStyle>
            <a:lvl1pPr marL="0" indent="0" algn="ctr">
              <a:buNone/>
              <a:defRPr sz="3200"/>
            </a:lvl1pPr>
          </a:lstStyle>
          <a:p>
            <a:pPr lvl="0"/>
            <a:r>
              <a:rPr lang="en-US"/>
              <a:t>Click to edit Master text styles</a:t>
            </a:r>
          </a:p>
        </p:txBody>
      </p:sp>
    </p:spTree>
    <p:extLst>
      <p:ext uri="{BB962C8B-B14F-4D97-AF65-F5344CB8AC3E}">
        <p14:creationId xmlns:p14="http://schemas.microsoft.com/office/powerpoint/2010/main" val="1831597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 Columns">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lvl1pPr algn="l">
              <a:defRPr/>
            </a:lvl1pPr>
          </a:lstStyle>
          <a:p>
            <a:r>
              <a:rPr lang="en-US"/>
              <a:t>Click to edit Master title style</a:t>
            </a:r>
            <a:endParaRPr lang="en-US" dirty="0"/>
          </a:p>
        </p:txBody>
      </p:sp>
      <p:sp>
        <p:nvSpPr>
          <p:cNvPr id="6" name="Slide Number Placeholder 5"/>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12" name="Content Placeholder 11"/>
          <p:cNvSpPr>
            <a:spLocks noGrp="1"/>
          </p:cNvSpPr>
          <p:nvPr>
            <p:ph sz="quarter" idx="15"/>
          </p:nvPr>
        </p:nvSpPr>
        <p:spPr>
          <a:xfrm>
            <a:off x="609600" y="1393309"/>
            <a:ext cx="3657600" cy="3156466"/>
          </a:xfrm>
        </p:spPr>
        <p:txBody>
          <a:bodyPr anchor="ctr"/>
          <a:lstStyle>
            <a:lvl1pPr marL="0" indent="0" algn="ctr">
              <a:buNone/>
              <a:defRPr sz="3200" b="0"/>
            </a:lvl1pPr>
          </a:lstStyle>
          <a:p>
            <a:pPr lvl="0"/>
            <a:r>
              <a:rPr lang="en-US"/>
              <a:t>Click to edit Master text styles</a:t>
            </a:r>
          </a:p>
        </p:txBody>
      </p:sp>
      <p:sp>
        <p:nvSpPr>
          <p:cNvPr id="8" name="Content Placeholder 11"/>
          <p:cNvSpPr>
            <a:spLocks noGrp="1"/>
          </p:cNvSpPr>
          <p:nvPr>
            <p:ph sz="quarter" idx="16"/>
          </p:nvPr>
        </p:nvSpPr>
        <p:spPr>
          <a:xfrm>
            <a:off x="4283456" y="1393825"/>
            <a:ext cx="3641344" cy="3155950"/>
          </a:xfrm>
        </p:spPr>
        <p:txBody>
          <a:bodyPr anchor="ctr"/>
          <a:lstStyle>
            <a:lvl1pPr marL="0" indent="0" algn="ctr">
              <a:buNone/>
              <a:defRPr sz="3200" b="0"/>
            </a:lvl1pPr>
          </a:lstStyle>
          <a:p>
            <a:pPr lvl="0"/>
            <a:r>
              <a:rPr lang="en-US"/>
              <a:t>Click to edit Master text styles</a:t>
            </a:r>
          </a:p>
        </p:txBody>
      </p:sp>
      <p:sp>
        <p:nvSpPr>
          <p:cNvPr id="9" name="Content Placeholder 11"/>
          <p:cNvSpPr>
            <a:spLocks noGrp="1"/>
          </p:cNvSpPr>
          <p:nvPr>
            <p:ph sz="quarter" idx="17"/>
          </p:nvPr>
        </p:nvSpPr>
        <p:spPr>
          <a:xfrm>
            <a:off x="7941056" y="1393825"/>
            <a:ext cx="3637279" cy="3155950"/>
          </a:xfrm>
        </p:spPr>
        <p:txBody>
          <a:bodyPr anchor="ctr"/>
          <a:lstStyle>
            <a:lvl1pPr marL="0" indent="0" algn="ctr">
              <a:buNone/>
              <a:defRPr sz="3200" b="0"/>
            </a:lvl1pPr>
          </a:lstStyle>
          <a:p>
            <a:pPr lvl="0"/>
            <a:r>
              <a:rPr lang="en-US"/>
              <a:t>Click to edit Master text styles</a:t>
            </a:r>
          </a:p>
        </p:txBody>
      </p:sp>
      <p:sp>
        <p:nvSpPr>
          <p:cNvPr id="10" name="Content Placeholder 11"/>
          <p:cNvSpPr>
            <a:spLocks noGrp="1"/>
          </p:cNvSpPr>
          <p:nvPr>
            <p:ph sz="quarter" idx="18"/>
          </p:nvPr>
        </p:nvSpPr>
        <p:spPr>
          <a:xfrm>
            <a:off x="617728" y="4570726"/>
            <a:ext cx="3657600" cy="1554479"/>
          </a:xfrm>
        </p:spPr>
        <p:txBody>
          <a:bodyPr anchor="ctr"/>
          <a:lstStyle>
            <a:lvl1pPr marL="0" indent="0" algn="ctr">
              <a:spcBef>
                <a:spcPts val="0"/>
              </a:spcBef>
              <a:buNone/>
              <a:defRPr sz="2400" b="1">
                <a:solidFill>
                  <a:schemeClr val="accent1"/>
                </a:solidFill>
              </a:defRPr>
            </a:lvl1pPr>
          </a:lstStyle>
          <a:p>
            <a:pPr lvl="0"/>
            <a:r>
              <a:rPr lang="en-US"/>
              <a:t>Click to edit Master text styles</a:t>
            </a:r>
          </a:p>
        </p:txBody>
      </p:sp>
      <p:sp>
        <p:nvSpPr>
          <p:cNvPr id="11" name="Content Placeholder 11"/>
          <p:cNvSpPr>
            <a:spLocks noGrp="1"/>
          </p:cNvSpPr>
          <p:nvPr>
            <p:ph sz="quarter" idx="19"/>
          </p:nvPr>
        </p:nvSpPr>
        <p:spPr>
          <a:xfrm>
            <a:off x="4283456" y="4570726"/>
            <a:ext cx="3657600" cy="1554480"/>
          </a:xfrm>
        </p:spPr>
        <p:txBody>
          <a:bodyPr anchor="ctr"/>
          <a:lstStyle>
            <a:lvl1pPr marL="0" indent="0" algn="ctr">
              <a:spcBef>
                <a:spcPts val="0"/>
              </a:spcBef>
              <a:buNone/>
              <a:defRPr sz="2400" b="1">
                <a:solidFill>
                  <a:schemeClr val="accent1"/>
                </a:solidFill>
              </a:defRPr>
            </a:lvl1pPr>
          </a:lstStyle>
          <a:p>
            <a:pPr lvl="0"/>
            <a:r>
              <a:rPr lang="en-US"/>
              <a:t>Click to edit Master text styles</a:t>
            </a:r>
          </a:p>
        </p:txBody>
      </p:sp>
      <p:sp>
        <p:nvSpPr>
          <p:cNvPr id="13" name="Content Placeholder 11"/>
          <p:cNvSpPr>
            <a:spLocks noGrp="1"/>
          </p:cNvSpPr>
          <p:nvPr>
            <p:ph sz="quarter" idx="20"/>
          </p:nvPr>
        </p:nvSpPr>
        <p:spPr>
          <a:xfrm>
            <a:off x="7928864" y="4570726"/>
            <a:ext cx="3657600" cy="1554480"/>
          </a:xfrm>
        </p:spPr>
        <p:txBody>
          <a:bodyPr anchor="ctr"/>
          <a:lstStyle>
            <a:lvl1pPr marL="0" indent="0" algn="ctr">
              <a:spcBef>
                <a:spcPts val="0"/>
              </a:spcBef>
              <a:buNone/>
              <a:defRPr sz="2400" b="1">
                <a:solidFill>
                  <a:schemeClr val="accent1"/>
                </a:solidFill>
              </a:defRPr>
            </a:lvl1pPr>
          </a:lstStyle>
          <a:p>
            <a:pPr lvl="0"/>
            <a:r>
              <a:rPr lang="en-US"/>
              <a:t>Click to edit Master text styles</a:t>
            </a:r>
          </a:p>
        </p:txBody>
      </p:sp>
    </p:spTree>
    <p:extLst>
      <p:ext uri="{BB962C8B-B14F-4D97-AF65-F5344CB8AC3E}">
        <p14:creationId xmlns:p14="http://schemas.microsoft.com/office/powerpoint/2010/main" val="2303658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oints / Conclusion">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lvl1pPr algn="l">
              <a:defRPr/>
            </a:lvl1pPr>
          </a:lstStyle>
          <a:p>
            <a:r>
              <a:rPr lang="en-US"/>
              <a:t>Click to edit Master title style</a:t>
            </a:r>
            <a:endParaRPr lang="en-US" dirty="0"/>
          </a:p>
        </p:txBody>
      </p:sp>
      <p:sp>
        <p:nvSpPr>
          <p:cNvPr id="6" name="Slide Number Placeholder 5"/>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7" name="Text Placeholder 6"/>
          <p:cNvSpPr>
            <a:spLocks noGrp="1"/>
          </p:cNvSpPr>
          <p:nvPr>
            <p:ph type="body" sz="quarter" idx="12" hasCustomPrompt="1"/>
          </p:nvPr>
        </p:nvSpPr>
        <p:spPr>
          <a:xfrm>
            <a:off x="615723" y="1393825"/>
            <a:ext cx="10971051" cy="3155949"/>
          </a:xfrm>
        </p:spPr>
        <p:txBody>
          <a:bodyPr anchor="t"/>
          <a:lstStyle>
            <a:lvl1pPr marL="225425" indent="-225425" algn="l">
              <a:buFont typeface="Arial"/>
              <a:buChar char="•"/>
              <a:defRPr sz="2400" baseline="0">
                <a:solidFill>
                  <a:schemeClr val="tx1"/>
                </a:solidFill>
              </a:defRPr>
            </a:lvl1pPr>
          </a:lstStyle>
          <a:p>
            <a:pPr lvl="0"/>
            <a:r>
              <a:rPr lang="en-US" dirty="0"/>
              <a:t>Enter points here</a:t>
            </a:r>
          </a:p>
        </p:txBody>
      </p:sp>
      <p:sp>
        <p:nvSpPr>
          <p:cNvPr id="13" name="Text Placeholder 6"/>
          <p:cNvSpPr>
            <a:spLocks noGrp="1"/>
          </p:cNvSpPr>
          <p:nvPr>
            <p:ph type="body" sz="quarter" idx="13" hasCustomPrompt="1"/>
          </p:nvPr>
        </p:nvSpPr>
        <p:spPr>
          <a:xfrm>
            <a:off x="615723" y="5206407"/>
            <a:ext cx="10971051" cy="919997"/>
          </a:xfrm>
        </p:spPr>
        <p:txBody>
          <a:bodyPr anchor="ctr">
            <a:noAutofit/>
          </a:bodyPr>
          <a:lstStyle>
            <a:lvl1pPr marL="0" indent="0" algn="ctr">
              <a:lnSpc>
                <a:spcPct val="100000"/>
              </a:lnSpc>
              <a:spcBef>
                <a:spcPts val="0"/>
              </a:spcBef>
              <a:buNone/>
              <a:defRPr sz="2400">
                <a:solidFill>
                  <a:schemeClr val="accent3">
                    <a:lumMod val="75000"/>
                  </a:schemeClr>
                </a:solidFill>
              </a:defRPr>
            </a:lvl1pPr>
            <a:lvl2pPr marL="288925" indent="0" algn="ctr">
              <a:buFont typeface="Arial" panose="020B0604020202020204" pitchFamily="34" charset="0"/>
              <a:buNone/>
              <a:defRPr>
                <a:solidFill>
                  <a:schemeClr val="accent5"/>
                </a:solidFill>
              </a:defRPr>
            </a:lvl2pPr>
            <a:lvl3pPr marL="288925" indent="0" algn="ctr">
              <a:buFont typeface="Arial" panose="020B0604020202020204" pitchFamily="34" charset="0"/>
              <a:buNone/>
              <a:defRPr>
                <a:solidFill>
                  <a:schemeClr val="accent5"/>
                </a:solidFill>
              </a:defRPr>
            </a:lvl3pPr>
            <a:lvl4pPr marL="284163" indent="0" algn="ctr">
              <a:buFont typeface="Arial" panose="020B0604020202020204" pitchFamily="34" charset="0"/>
              <a:buNone/>
              <a:defRPr>
                <a:solidFill>
                  <a:schemeClr val="accent5"/>
                </a:solidFill>
              </a:defRPr>
            </a:lvl4pPr>
            <a:lvl5pPr marL="284163" indent="0" algn="ctr">
              <a:buFont typeface="Arial" panose="020B0604020202020204" pitchFamily="34" charset="0"/>
              <a:buNone/>
              <a:defRPr>
                <a:solidFill>
                  <a:schemeClr val="accent5"/>
                </a:solidFill>
              </a:defRPr>
            </a:lvl5pPr>
          </a:lstStyle>
          <a:p>
            <a:pPr lvl="0"/>
            <a:r>
              <a:rPr lang="en-US" dirty="0"/>
              <a:t>Enter conclusion here (1 – 2 lines of text)</a:t>
            </a:r>
          </a:p>
        </p:txBody>
      </p:sp>
      <p:sp>
        <p:nvSpPr>
          <p:cNvPr id="3" name="Isosceles Triangle 2" hidden="1"/>
          <p:cNvSpPr/>
          <p:nvPr/>
        </p:nvSpPr>
        <p:spPr bwMode="auto">
          <a:xfrm rot="10800000">
            <a:off x="2661634" y="4590311"/>
            <a:ext cx="6870908" cy="543986"/>
          </a:xfrm>
          <a:prstGeom prst="triangle">
            <a:avLst/>
          </a:prstGeom>
          <a:solidFill>
            <a:schemeClr val="bg2"/>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Tree>
    <p:extLst>
      <p:ext uri="{BB962C8B-B14F-4D97-AF65-F5344CB8AC3E}">
        <p14:creationId xmlns:p14="http://schemas.microsoft.com/office/powerpoint/2010/main" val="2616094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4 Categories (Boxes)">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lvl1pPr algn="l">
              <a:defRPr/>
            </a:lvl1pPr>
          </a:lstStyle>
          <a:p>
            <a:r>
              <a:rPr lang="en-US"/>
              <a:t>Click to edit Master title style</a:t>
            </a:r>
            <a:endParaRPr lang="en-US" dirty="0"/>
          </a:p>
        </p:txBody>
      </p:sp>
      <p:sp>
        <p:nvSpPr>
          <p:cNvPr id="6" name="Slide Number Placeholder 5"/>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2" name="Rectangle 1"/>
          <p:cNvSpPr/>
          <p:nvPr/>
        </p:nvSpPr>
        <p:spPr bwMode="auto">
          <a:xfrm>
            <a:off x="710608" y="1638301"/>
            <a:ext cx="3544017" cy="9144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2" name="Text Placeholder 11"/>
          <p:cNvSpPr>
            <a:spLocks noGrp="1"/>
          </p:cNvSpPr>
          <p:nvPr>
            <p:ph type="body" sz="quarter" idx="12" hasCustomPrompt="1"/>
          </p:nvPr>
        </p:nvSpPr>
        <p:spPr>
          <a:xfrm>
            <a:off x="706497" y="1638300"/>
            <a:ext cx="3552239" cy="914400"/>
          </a:xfrm>
        </p:spPr>
        <p:txBody>
          <a:bodyPr anchor="ctr">
            <a:normAutofit/>
          </a:bodyPr>
          <a:lstStyle>
            <a:lvl1pPr marL="0" indent="0" algn="ctr">
              <a:buNone/>
              <a:defRPr sz="2000">
                <a:solidFill>
                  <a:schemeClr val="bg1"/>
                </a:solidFill>
              </a:defRPr>
            </a:lvl1pPr>
            <a:lvl2pPr marL="288925" indent="0" algn="ctr">
              <a:buFont typeface="Arial" panose="020B0604020202020204" pitchFamily="34" charset="0"/>
              <a:buNone/>
              <a:defRPr>
                <a:solidFill>
                  <a:schemeClr val="bg1"/>
                </a:solidFill>
              </a:defRPr>
            </a:lvl2pPr>
            <a:lvl3pPr marL="288925" indent="0" algn="ctr">
              <a:buFont typeface="Arial" panose="020B0604020202020204" pitchFamily="34" charset="0"/>
              <a:buNone/>
              <a:defRPr>
                <a:solidFill>
                  <a:schemeClr val="bg1"/>
                </a:solidFill>
              </a:defRPr>
            </a:lvl3pPr>
            <a:lvl4pPr marL="284163" indent="0" algn="ctr">
              <a:buFont typeface="Arial" panose="020B0604020202020204" pitchFamily="34" charset="0"/>
              <a:buNone/>
              <a:defRPr>
                <a:solidFill>
                  <a:schemeClr val="bg1"/>
                </a:solidFill>
              </a:defRPr>
            </a:lvl4pPr>
            <a:lvl5pPr marL="284163" indent="0" algn="ctr">
              <a:buFont typeface="Arial" panose="020B0604020202020204" pitchFamily="34" charset="0"/>
              <a:buNone/>
              <a:defRPr>
                <a:solidFill>
                  <a:schemeClr val="bg1"/>
                </a:solidFill>
              </a:defRPr>
            </a:lvl5pPr>
          </a:lstStyle>
          <a:p>
            <a:pPr lvl="0"/>
            <a:r>
              <a:rPr lang="en-US" dirty="0"/>
              <a:t>Message 1</a:t>
            </a:r>
          </a:p>
        </p:txBody>
      </p:sp>
      <p:sp>
        <p:nvSpPr>
          <p:cNvPr id="13" name="Rectangle 12"/>
          <p:cNvSpPr/>
          <p:nvPr/>
        </p:nvSpPr>
        <p:spPr bwMode="auto">
          <a:xfrm>
            <a:off x="710608" y="2781301"/>
            <a:ext cx="3544017" cy="9144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4" name="Text Placeholder 11"/>
          <p:cNvSpPr>
            <a:spLocks noGrp="1"/>
          </p:cNvSpPr>
          <p:nvPr>
            <p:ph type="body" sz="quarter" idx="13" hasCustomPrompt="1"/>
          </p:nvPr>
        </p:nvSpPr>
        <p:spPr>
          <a:xfrm>
            <a:off x="706496" y="2782771"/>
            <a:ext cx="3552237" cy="914400"/>
          </a:xfrm>
        </p:spPr>
        <p:txBody>
          <a:bodyPr anchor="ctr"/>
          <a:lstStyle>
            <a:lvl1pPr marL="0" indent="0" algn="ctr">
              <a:buNone/>
              <a:defRPr sz="2000">
                <a:solidFill>
                  <a:schemeClr val="bg1"/>
                </a:solidFill>
              </a:defRPr>
            </a:lvl1pPr>
            <a:lvl2pPr marL="288925" indent="0" algn="ctr">
              <a:buFont typeface="Arial" panose="020B0604020202020204" pitchFamily="34" charset="0"/>
              <a:buNone/>
              <a:defRPr>
                <a:solidFill>
                  <a:schemeClr val="bg1"/>
                </a:solidFill>
              </a:defRPr>
            </a:lvl2pPr>
            <a:lvl3pPr marL="288925" indent="0" algn="ctr">
              <a:buFont typeface="Arial" panose="020B0604020202020204" pitchFamily="34" charset="0"/>
              <a:buNone/>
              <a:defRPr>
                <a:solidFill>
                  <a:schemeClr val="bg1"/>
                </a:solidFill>
              </a:defRPr>
            </a:lvl3pPr>
            <a:lvl4pPr marL="284163" indent="0" algn="ctr">
              <a:buFont typeface="Arial" panose="020B0604020202020204" pitchFamily="34" charset="0"/>
              <a:buNone/>
              <a:defRPr>
                <a:solidFill>
                  <a:schemeClr val="bg1"/>
                </a:solidFill>
              </a:defRPr>
            </a:lvl4pPr>
            <a:lvl5pPr marL="284163" indent="0" algn="ctr">
              <a:buFont typeface="Arial" panose="020B0604020202020204" pitchFamily="34" charset="0"/>
              <a:buNone/>
              <a:defRPr>
                <a:solidFill>
                  <a:schemeClr val="bg1"/>
                </a:solidFill>
              </a:defRPr>
            </a:lvl5pPr>
          </a:lstStyle>
          <a:p>
            <a:pPr lvl="0"/>
            <a:r>
              <a:rPr lang="en-US" dirty="0"/>
              <a:t>Message 2</a:t>
            </a:r>
          </a:p>
        </p:txBody>
      </p:sp>
      <p:sp>
        <p:nvSpPr>
          <p:cNvPr id="15" name="Rectangle 14"/>
          <p:cNvSpPr/>
          <p:nvPr/>
        </p:nvSpPr>
        <p:spPr bwMode="auto">
          <a:xfrm>
            <a:off x="710608" y="5067300"/>
            <a:ext cx="3544017" cy="9144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6" name="Text Placeholder 11"/>
          <p:cNvSpPr>
            <a:spLocks noGrp="1"/>
          </p:cNvSpPr>
          <p:nvPr>
            <p:ph type="body" sz="quarter" idx="14" hasCustomPrompt="1"/>
          </p:nvPr>
        </p:nvSpPr>
        <p:spPr>
          <a:xfrm>
            <a:off x="706497" y="5067299"/>
            <a:ext cx="3552239" cy="914400"/>
          </a:xfrm>
        </p:spPr>
        <p:txBody>
          <a:bodyPr anchor="ctr"/>
          <a:lstStyle>
            <a:lvl1pPr marL="0" indent="0" algn="ctr">
              <a:buNone/>
              <a:defRPr sz="2000">
                <a:solidFill>
                  <a:schemeClr val="bg1"/>
                </a:solidFill>
              </a:defRPr>
            </a:lvl1pPr>
            <a:lvl2pPr marL="288925" indent="0" algn="ctr">
              <a:buFont typeface="Arial" panose="020B0604020202020204" pitchFamily="34" charset="0"/>
              <a:buNone/>
              <a:defRPr>
                <a:solidFill>
                  <a:schemeClr val="bg1"/>
                </a:solidFill>
              </a:defRPr>
            </a:lvl2pPr>
            <a:lvl3pPr marL="288925" indent="0" algn="ctr">
              <a:buFont typeface="Arial" panose="020B0604020202020204" pitchFamily="34" charset="0"/>
              <a:buNone/>
              <a:defRPr>
                <a:solidFill>
                  <a:schemeClr val="bg1"/>
                </a:solidFill>
              </a:defRPr>
            </a:lvl3pPr>
            <a:lvl4pPr marL="284163" indent="0" algn="ctr">
              <a:buFont typeface="Arial" panose="020B0604020202020204" pitchFamily="34" charset="0"/>
              <a:buNone/>
              <a:defRPr>
                <a:solidFill>
                  <a:schemeClr val="bg1"/>
                </a:solidFill>
              </a:defRPr>
            </a:lvl4pPr>
            <a:lvl5pPr marL="284163" indent="0" algn="ctr">
              <a:buFont typeface="Arial" panose="020B0604020202020204" pitchFamily="34" charset="0"/>
              <a:buNone/>
              <a:defRPr>
                <a:solidFill>
                  <a:schemeClr val="bg1"/>
                </a:solidFill>
              </a:defRPr>
            </a:lvl5pPr>
          </a:lstStyle>
          <a:p>
            <a:pPr lvl="0"/>
            <a:r>
              <a:rPr lang="en-US" dirty="0"/>
              <a:t>Message 4</a:t>
            </a:r>
          </a:p>
        </p:txBody>
      </p:sp>
      <p:sp>
        <p:nvSpPr>
          <p:cNvPr id="17" name="Rectangle 16"/>
          <p:cNvSpPr/>
          <p:nvPr/>
        </p:nvSpPr>
        <p:spPr bwMode="auto">
          <a:xfrm>
            <a:off x="710608" y="3930496"/>
            <a:ext cx="3544017" cy="9144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8" name="Text Placeholder 11"/>
          <p:cNvSpPr>
            <a:spLocks noGrp="1"/>
          </p:cNvSpPr>
          <p:nvPr>
            <p:ph type="body" sz="quarter" idx="15" hasCustomPrompt="1"/>
          </p:nvPr>
        </p:nvSpPr>
        <p:spPr>
          <a:xfrm>
            <a:off x="706497" y="3929015"/>
            <a:ext cx="3552239" cy="914400"/>
          </a:xfrm>
        </p:spPr>
        <p:txBody>
          <a:bodyPr anchor="ctr"/>
          <a:lstStyle>
            <a:lvl1pPr marL="0" indent="0" algn="ctr">
              <a:buNone/>
              <a:defRPr sz="2000">
                <a:solidFill>
                  <a:schemeClr val="bg1"/>
                </a:solidFill>
              </a:defRPr>
            </a:lvl1pPr>
            <a:lvl2pPr marL="288925" indent="0" algn="ctr">
              <a:buFont typeface="Arial" panose="020B0604020202020204" pitchFamily="34" charset="0"/>
              <a:buNone/>
              <a:defRPr>
                <a:solidFill>
                  <a:schemeClr val="bg1"/>
                </a:solidFill>
              </a:defRPr>
            </a:lvl2pPr>
            <a:lvl3pPr marL="288925" indent="0" algn="ctr">
              <a:buFont typeface="Arial" panose="020B0604020202020204" pitchFamily="34" charset="0"/>
              <a:buNone/>
              <a:defRPr>
                <a:solidFill>
                  <a:schemeClr val="bg1"/>
                </a:solidFill>
              </a:defRPr>
            </a:lvl3pPr>
            <a:lvl4pPr marL="284163" indent="0" algn="ctr">
              <a:buFont typeface="Arial" panose="020B0604020202020204" pitchFamily="34" charset="0"/>
              <a:buNone/>
              <a:defRPr>
                <a:solidFill>
                  <a:schemeClr val="bg1"/>
                </a:solidFill>
              </a:defRPr>
            </a:lvl4pPr>
            <a:lvl5pPr marL="284163" indent="0" algn="ctr">
              <a:buFont typeface="Arial" panose="020B0604020202020204" pitchFamily="34" charset="0"/>
              <a:buNone/>
              <a:defRPr>
                <a:solidFill>
                  <a:schemeClr val="bg1"/>
                </a:solidFill>
              </a:defRPr>
            </a:lvl5pPr>
          </a:lstStyle>
          <a:p>
            <a:pPr lvl="0"/>
            <a:r>
              <a:rPr lang="en-US" dirty="0"/>
              <a:t>Message 3</a:t>
            </a:r>
          </a:p>
        </p:txBody>
      </p:sp>
      <p:sp>
        <p:nvSpPr>
          <p:cNvPr id="20" name="Text Placeholder 19"/>
          <p:cNvSpPr>
            <a:spLocks noGrp="1"/>
          </p:cNvSpPr>
          <p:nvPr>
            <p:ph type="body" sz="quarter" idx="16" hasCustomPrompt="1"/>
          </p:nvPr>
        </p:nvSpPr>
        <p:spPr>
          <a:xfrm>
            <a:off x="4266629" y="1638300"/>
            <a:ext cx="7308851" cy="914400"/>
          </a:xfrm>
        </p:spPr>
        <p:txBody>
          <a:bodyPr anchor="ctr">
            <a:noAutofit/>
          </a:bodyPr>
          <a:lstStyle>
            <a:lvl1pPr marL="227013" indent="-227013">
              <a:defRPr sz="1800" baseline="0"/>
            </a:lvl1pPr>
            <a:lvl2pPr>
              <a:defRPr sz="1400"/>
            </a:lvl2pPr>
            <a:lvl3pPr>
              <a:defRPr sz="1100"/>
            </a:lvl3pPr>
            <a:lvl4pPr>
              <a:defRPr sz="1050"/>
            </a:lvl4pPr>
            <a:lvl5pPr>
              <a:defRPr sz="1050"/>
            </a:lvl5pPr>
          </a:lstStyle>
          <a:p>
            <a:pPr lvl="0"/>
            <a:r>
              <a:rPr lang="en-US" dirty="0"/>
              <a:t>Enter supporting points here</a:t>
            </a:r>
          </a:p>
        </p:txBody>
      </p:sp>
      <p:sp>
        <p:nvSpPr>
          <p:cNvPr id="21" name="Text Placeholder 19"/>
          <p:cNvSpPr>
            <a:spLocks noGrp="1"/>
          </p:cNvSpPr>
          <p:nvPr>
            <p:ph type="body" sz="quarter" idx="17" hasCustomPrompt="1"/>
          </p:nvPr>
        </p:nvSpPr>
        <p:spPr>
          <a:xfrm>
            <a:off x="4266629" y="2780564"/>
            <a:ext cx="7308851" cy="914400"/>
          </a:xfrm>
        </p:spPr>
        <p:txBody>
          <a:bodyPr anchor="ctr">
            <a:noAutofit/>
          </a:bodyPr>
          <a:lstStyle>
            <a:lvl1pPr marL="227013" indent="-227013">
              <a:defRPr sz="1800" baseline="0"/>
            </a:lvl1pPr>
            <a:lvl2pPr>
              <a:defRPr sz="1400"/>
            </a:lvl2pPr>
            <a:lvl3pPr>
              <a:defRPr sz="1100"/>
            </a:lvl3pPr>
            <a:lvl4pPr>
              <a:defRPr sz="1050"/>
            </a:lvl4pPr>
            <a:lvl5pPr>
              <a:defRPr sz="1050"/>
            </a:lvl5pPr>
          </a:lstStyle>
          <a:p>
            <a:pPr lvl="0"/>
            <a:r>
              <a:rPr lang="en-US" dirty="0"/>
              <a:t>Enter supporting points here</a:t>
            </a:r>
          </a:p>
        </p:txBody>
      </p:sp>
      <p:sp>
        <p:nvSpPr>
          <p:cNvPr id="22" name="Text Placeholder 19"/>
          <p:cNvSpPr>
            <a:spLocks noGrp="1"/>
          </p:cNvSpPr>
          <p:nvPr>
            <p:ph type="body" sz="quarter" idx="18" hasCustomPrompt="1"/>
          </p:nvPr>
        </p:nvSpPr>
        <p:spPr>
          <a:xfrm>
            <a:off x="4266629" y="3931545"/>
            <a:ext cx="7308851" cy="914400"/>
          </a:xfrm>
        </p:spPr>
        <p:txBody>
          <a:bodyPr anchor="ctr">
            <a:noAutofit/>
          </a:bodyPr>
          <a:lstStyle>
            <a:lvl1pPr marL="227013" indent="-227013">
              <a:defRPr sz="1800" baseline="0"/>
            </a:lvl1pPr>
            <a:lvl2pPr>
              <a:defRPr sz="1400"/>
            </a:lvl2pPr>
            <a:lvl3pPr>
              <a:defRPr sz="1100"/>
            </a:lvl3pPr>
            <a:lvl4pPr>
              <a:defRPr sz="1050"/>
            </a:lvl4pPr>
            <a:lvl5pPr>
              <a:defRPr sz="1050"/>
            </a:lvl5pPr>
          </a:lstStyle>
          <a:p>
            <a:pPr lvl="0"/>
            <a:r>
              <a:rPr lang="en-US" dirty="0"/>
              <a:t>Enter supporting points here</a:t>
            </a:r>
          </a:p>
        </p:txBody>
      </p:sp>
      <p:sp>
        <p:nvSpPr>
          <p:cNvPr id="23" name="Text Placeholder 19"/>
          <p:cNvSpPr>
            <a:spLocks noGrp="1"/>
          </p:cNvSpPr>
          <p:nvPr>
            <p:ph type="body" sz="quarter" idx="19" hasCustomPrompt="1"/>
          </p:nvPr>
        </p:nvSpPr>
        <p:spPr>
          <a:xfrm>
            <a:off x="4266629" y="5067299"/>
            <a:ext cx="7308851" cy="914400"/>
          </a:xfrm>
        </p:spPr>
        <p:txBody>
          <a:bodyPr anchor="ctr">
            <a:noAutofit/>
          </a:bodyPr>
          <a:lstStyle>
            <a:lvl1pPr marL="227013" indent="-227013">
              <a:defRPr sz="1800" baseline="0"/>
            </a:lvl1pPr>
            <a:lvl2pPr>
              <a:defRPr sz="1400"/>
            </a:lvl2pPr>
            <a:lvl3pPr>
              <a:defRPr sz="1100"/>
            </a:lvl3pPr>
            <a:lvl4pPr>
              <a:defRPr sz="1050"/>
            </a:lvl4pPr>
            <a:lvl5pPr>
              <a:defRPr sz="1050"/>
            </a:lvl5pPr>
          </a:lstStyle>
          <a:p>
            <a:pPr lvl="0"/>
            <a:r>
              <a:rPr lang="en-US" dirty="0"/>
              <a:t>Enter supporting points here</a:t>
            </a:r>
          </a:p>
        </p:txBody>
      </p:sp>
    </p:spTree>
    <p:extLst>
      <p:ext uri="{BB962C8B-B14F-4D97-AF65-F5344CB8AC3E}">
        <p14:creationId xmlns:p14="http://schemas.microsoft.com/office/powerpoint/2010/main" val="193453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4 Categories (Boxes)">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lvl1pPr algn="l">
              <a:defRPr/>
            </a:lvl1pPr>
          </a:lstStyle>
          <a:p>
            <a:r>
              <a:rPr lang="en-US"/>
              <a:t>Click to edit Master title style</a:t>
            </a:r>
            <a:endParaRPr lang="en-US" dirty="0"/>
          </a:p>
        </p:txBody>
      </p:sp>
      <p:sp>
        <p:nvSpPr>
          <p:cNvPr id="6" name="Slide Number Placeholder 5"/>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2" name="Rectangle 1"/>
          <p:cNvSpPr/>
          <p:nvPr/>
        </p:nvSpPr>
        <p:spPr bwMode="auto">
          <a:xfrm>
            <a:off x="710608" y="2121117"/>
            <a:ext cx="3544017" cy="9144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2" name="Text Placeholder 11"/>
          <p:cNvSpPr>
            <a:spLocks noGrp="1"/>
          </p:cNvSpPr>
          <p:nvPr>
            <p:ph type="body" sz="quarter" idx="12" hasCustomPrompt="1"/>
          </p:nvPr>
        </p:nvSpPr>
        <p:spPr>
          <a:xfrm>
            <a:off x="706497" y="2121116"/>
            <a:ext cx="3552239" cy="914400"/>
          </a:xfrm>
        </p:spPr>
        <p:txBody>
          <a:bodyPr anchor="ctr">
            <a:normAutofit/>
          </a:bodyPr>
          <a:lstStyle>
            <a:lvl1pPr marL="0" indent="0" algn="ctr">
              <a:buNone/>
              <a:defRPr sz="2000">
                <a:solidFill>
                  <a:schemeClr val="bg1"/>
                </a:solidFill>
              </a:defRPr>
            </a:lvl1pPr>
            <a:lvl2pPr marL="288925" indent="0" algn="ctr">
              <a:buFont typeface="Arial" panose="020B0604020202020204" pitchFamily="34" charset="0"/>
              <a:buNone/>
              <a:defRPr>
                <a:solidFill>
                  <a:schemeClr val="bg1"/>
                </a:solidFill>
              </a:defRPr>
            </a:lvl2pPr>
            <a:lvl3pPr marL="288925" indent="0" algn="ctr">
              <a:buFont typeface="Arial" panose="020B0604020202020204" pitchFamily="34" charset="0"/>
              <a:buNone/>
              <a:defRPr>
                <a:solidFill>
                  <a:schemeClr val="bg1"/>
                </a:solidFill>
              </a:defRPr>
            </a:lvl3pPr>
            <a:lvl4pPr marL="284163" indent="0" algn="ctr">
              <a:buFont typeface="Arial" panose="020B0604020202020204" pitchFamily="34" charset="0"/>
              <a:buNone/>
              <a:defRPr>
                <a:solidFill>
                  <a:schemeClr val="bg1"/>
                </a:solidFill>
              </a:defRPr>
            </a:lvl4pPr>
            <a:lvl5pPr marL="284163" indent="0" algn="ctr">
              <a:buFont typeface="Arial" panose="020B0604020202020204" pitchFamily="34" charset="0"/>
              <a:buNone/>
              <a:defRPr>
                <a:solidFill>
                  <a:schemeClr val="bg1"/>
                </a:solidFill>
              </a:defRPr>
            </a:lvl5pPr>
          </a:lstStyle>
          <a:p>
            <a:pPr lvl="0"/>
            <a:r>
              <a:rPr lang="en-US" dirty="0"/>
              <a:t>Message 1</a:t>
            </a:r>
          </a:p>
        </p:txBody>
      </p:sp>
      <p:sp>
        <p:nvSpPr>
          <p:cNvPr id="13" name="Rectangle 12"/>
          <p:cNvSpPr/>
          <p:nvPr/>
        </p:nvSpPr>
        <p:spPr bwMode="auto">
          <a:xfrm>
            <a:off x="710608" y="3270312"/>
            <a:ext cx="3544017" cy="9144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4" name="Text Placeholder 11"/>
          <p:cNvSpPr>
            <a:spLocks noGrp="1"/>
          </p:cNvSpPr>
          <p:nvPr>
            <p:ph type="body" sz="quarter" idx="13" hasCustomPrompt="1"/>
          </p:nvPr>
        </p:nvSpPr>
        <p:spPr>
          <a:xfrm>
            <a:off x="706496" y="3265587"/>
            <a:ext cx="3552237" cy="916120"/>
          </a:xfrm>
        </p:spPr>
        <p:txBody>
          <a:bodyPr anchor="ctr"/>
          <a:lstStyle>
            <a:lvl1pPr marL="0" indent="0" algn="ctr">
              <a:buNone/>
              <a:defRPr sz="2000">
                <a:solidFill>
                  <a:schemeClr val="bg1"/>
                </a:solidFill>
              </a:defRPr>
            </a:lvl1pPr>
            <a:lvl2pPr marL="288925" indent="0" algn="ctr">
              <a:buFont typeface="Arial" panose="020B0604020202020204" pitchFamily="34" charset="0"/>
              <a:buNone/>
              <a:defRPr>
                <a:solidFill>
                  <a:schemeClr val="bg1"/>
                </a:solidFill>
              </a:defRPr>
            </a:lvl2pPr>
            <a:lvl3pPr marL="288925" indent="0" algn="ctr">
              <a:buFont typeface="Arial" panose="020B0604020202020204" pitchFamily="34" charset="0"/>
              <a:buNone/>
              <a:defRPr>
                <a:solidFill>
                  <a:schemeClr val="bg1"/>
                </a:solidFill>
              </a:defRPr>
            </a:lvl3pPr>
            <a:lvl4pPr marL="284163" indent="0" algn="ctr">
              <a:buFont typeface="Arial" panose="020B0604020202020204" pitchFamily="34" charset="0"/>
              <a:buNone/>
              <a:defRPr>
                <a:solidFill>
                  <a:schemeClr val="bg1"/>
                </a:solidFill>
              </a:defRPr>
            </a:lvl4pPr>
            <a:lvl5pPr marL="284163" indent="0" algn="ctr">
              <a:buFont typeface="Arial" panose="020B0604020202020204" pitchFamily="34" charset="0"/>
              <a:buNone/>
              <a:defRPr>
                <a:solidFill>
                  <a:schemeClr val="bg1"/>
                </a:solidFill>
              </a:defRPr>
            </a:lvl5pPr>
          </a:lstStyle>
          <a:p>
            <a:pPr lvl="0"/>
            <a:r>
              <a:rPr lang="en-US" dirty="0"/>
              <a:t>Message 2</a:t>
            </a:r>
          </a:p>
        </p:txBody>
      </p:sp>
      <p:sp>
        <p:nvSpPr>
          <p:cNvPr id="17" name="Rectangle 16"/>
          <p:cNvSpPr/>
          <p:nvPr/>
        </p:nvSpPr>
        <p:spPr bwMode="auto">
          <a:xfrm>
            <a:off x="710608" y="4407117"/>
            <a:ext cx="3544017" cy="9144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8" name="Text Placeholder 11"/>
          <p:cNvSpPr>
            <a:spLocks noGrp="1"/>
          </p:cNvSpPr>
          <p:nvPr>
            <p:ph type="body" sz="quarter" idx="15" hasCustomPrompt="1"/>
          </p:nvPr>
        </p:nvSpPr>
        <p:spPr>
          <a:xfrm>
            <a:off x="706497" y="4411831"/>
            <a:ext cx="3552239" cy="914400"/>
          </a:xfrm>
        </p:spPr>
        <p:txBody>
          <a:bodyPr anchor="ctr"/>
          <a:lstStyle>
            <a:lvl1pPr marL="0" indent="0" algn="ctr">
              <a:buNone/>
              <a:defRPr sz="2000">
                <a:solidFill>
                  <a:schemeClr val="bg1"/>
                </a:solidFill>
              </a:defRPr>
            </a:lvl1pPr>
            <a:lvl2pPr marL="288925" indent="0" algn="ctr">
              <a:buFont typeface="Arial" panose="020B0604020202020204" pitchFamily="34" charset="0"/>
              <a:buNone/>
              <a:defRPr>
                <a:solidFill>
                  <a:schemeClr val="bg1"/>
                </a:solidFill>
              </a:defRPr>
            </a:lvl2pPr>
            <a:lvl3pPr marL="288925" indent="0" algn="ctr">
              <a:buFont typeface="Arial" panose="020B0604020202020204" pitchFamily="34" charset="0"/>
              <a:buNone/>
              <a:defRPr>
                <a:solidFill>
                  <a:schemeClr val="bg1"/>
                </a:solidFill>
              </a:defRPr>
            </a:lvl3pPr>
            <a:lvl4pPr marL="284163" indent="0" algn="ctr">
              <a:buFont typeface="Arial" panose="020B0604020202020204" pitchFamily="34" charset="0"/>
              <a:buNone/>
              <a:defRPr>
                <a:solidFill>
                  <a:schemeClr val="bg1"/>
                </a:solidFill>
              </a:defRPr>
            </a:lvl4pPr>
            <a:lvl5pPr marL="284163" indent="0" algn="ctr">
              <a:buFont typeface="Arial" panose="020B0604020202020204" pitchFamily="34" charset="0"/>
              <a:buNone/>
              <a:defRPr>
                <a:solidFill>
                  <a:schemeClr val="bg1"/>
                </a:solidFill>
              </a:defRPr>
            </a:lvl5pPr>
          </a:lstStyle>
          <a:p>
            <a:pPr lvl="0"/>
            <a:r>
              <a:rPr lang="en-US" dirty="0"/>
              <a:t>Message 3</a:t>
            </a:r>
          </a:p>
        </p:txBody>
      </p:sp>
      <p:sp>
        <p:nvSpPr>
          <p:cNvPr id="20" name="Text Placeholder 19"/>
          <p:cNvSpPr>
            <a:spLocks noGrp="1"/>
          </p:cNvSpPr>
          <p:nvPr>
            <p:ph type="body" sz="quarter" idx="16" hasCustomPrompt="1"/>
          </p:nvPr>
        </p:nvSpPr>
        <p:spPr>
          <a:xfrm>
            <a:off x="4267200" y="2121116"/>
            <a:ext cx="7308851" cy="914400"/>
          </a:xfrm>
        </p:spPr>
        <p:txBody>
          <a:bodyPr anchor="ctr">
            <a:noAutofit/>
          </a:bodyPr>
          <a:lstStyle>
            <a:lvl1pPr marL="168275" indent="0">
              <a:buNone/>
              <a:defRPr sz="1800" baseline="0"/>
            </a:lvl1pPr>
            <a:lvl2pPr>
              <a:defRPr sz="1400"/>
            </a:lvl2pPr>
            <a:lvl3pPr>
              <a:defRPr sz="1100"/>
            </a:lvl3pPr>
            <a:lvl4pPr>
              <a:defRPr sz="1050"/>
            </a:lvl4pPr>
            <a:lvl5pPr>
              <a:defRPr sz="1050"/>
            </a:lvl5pPr>
          </a:lstStyle>
          <a:p>
            <a:pPr lvl="0"/>
            <a:r>
              <a:rPr lang="en-US" dirty="0"/>
              <a:t>Enter supporting points here</a:t>
            </a:r>
          </a:p>
        </p:txBody>
      </p:sp>
      <p:sp>
        <p:nvSpPr>
          <p:cNvPr id="21" name="Text Placeholder 19"/>
          <p:cNvSpPr>
            <a:spLocks noGrp="1"/>
          </p:cNvSpPr>
          <p:nvPr>
            <p:ph type="body" sz="quarter" idx="17" hasCustomPrompt="1"/>
          </p:nvPr>
        </p:nvSpPr>
        <p:spPr>
          <a:xfrm>
            <a:off x="4267200" y="3263380"/>
            <a:ext cx="7308851" cy="914400"/>
          </a:xfrm>
        </p:spPr>
        <p:txBody>
          <a:bodyPr anchor="ctr">
            <a:noAutofit/>
          </a:bodyPr>
          <a:lstStyle>
            <a:lvl1pPr marL="168275" indent="0">
              <a:buNone/>
              <a:defRPr sz="1800" baseline="0"/>
            </a:lvl1pPr>
            <a:lvl2pPr>
              <a:defRPr sz="1400"/>
            </a:lvl2pPr>
            <a:lvl3pPr>
              <a:defRPr sz="1100"/>
            </a:lvl3pPr>
            <a:lvl4pPr>
              <a:defRPr sz="1050"/>
            </a:lvl4pPr>
            <a:lvl5pPr>
              <a:defRPr sz="1050"/>
            </a:lvl5pPr>
          </a:lstStyle>
          <a:p>
            <a:pPr lvl="0"/>
            <a:r>
              <a:rPr lang="en-US" dirty="0"/>
              <a:t>Enter supporting points here</a:t>
            </a:r>
          </a:p>
        </p:txBody>
      </p:sp>
      <p:sp>
        <p:nvSpPr>
          <p:cNvPr id="22" name="Text Placeholder 19"/>
          <p:cNvSpPr>
            <a:spLocks noGrp="1"/>
          </p:cNvSpPr>
          <p:nvPr>
            <p:ph type="body" sz="quarter" idx="18" hasCustomPrompt="1"/>
          </p:nvPr>
        </p:nvSpPr>
        <p:spPr>
          <a:xfrm>
            <a:off x="4273549" y="4414361"/>
            <a:ext cx="7308851" cy="914400"/>
          </a:xfrm>
        </p:spPr>
        <p:txBody>
          <a:bodyPr anchor="ctr">
            <a:noAutofit/>
          </a:bodyPr>
          <a:lstStyle>
            <a:lvl1pPr marL="168275" indent="0">
              <a:buNone/>
              <a:defRPr sz="1800" baseline="0"/>
            </a:lvl1pPr>
            <a:lvl2pPr>
              <a:defRPr sz="1400"/>
            </a:lvl2pPr>
            <a:lvl3pPr>
              <a:defRPr sz="1100"/>
            </a:lvl3pPr>
            <a:lvl4pPr>
              <a:defRPr sz="1050"/>
            </a:lvl4pPr>
            <a:lvl5pPr>
              <a:defRPr sz="1050"/>
            </a:lvl5pPr>
          </a:lstStyle>
          <a:p>
            <a:pPr lvl="0"/>
            <a:r>
              <a:rPr lang="en-US" dirty="0"/>
              <a:t>Enter supporting points here</a:t>
            </a:r>
          </a:p>
        </p:txBody>
      </p:sp>
    </p:spTree>
    <p:extLst>
      <p:ext uri="{BB962C8B-B14F-4D97-AF65-F5344CB8AC3E}">
        <p14:creationId xmlns:p14="http://schemas.microsoft.com/office/powerpoint/2010/main" val="803004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5" name="Content Placeholder 5"/>
          <p:cNvSpPr>
            <a:spLocks noGrp="1"/>
          </p:cNvSpPr>
          <p:nvPr>
            <p:ph sz="quarter" idx="12"/>
          </p:nvPr>
        </p:nvSpPr>
        <p:spPr>
          <a:xfrm>
            <a:off x="609600" y="3329093"/>
            <a:ext cx="10972800" cy="2089573"/>
          </a:xfrm>
        </p:spPr>
        <p:txBody>
          <a:bodyPr/>
          <a:lstStyle>
            <a:lvl1pPr marL="0" indent="0" algn="ctr">
              <a:buNone/>
              <a:defRPr b="0" i="1"/>
            </a:lvl1pPr>
            <a:lvl2pPr marL="0" indent="0">
              <a:defRPr/>
            </a:lvl2pPr>
            <a:lvl3pPr marL="0" indent="0">
              <a:defRPr/>
            </a:lvl3pPr>
            <a:lvl4pPr marL="0" indent="0">
              <a:defRPr/>
            </a:lvl4pPr>
            <a:lvl5pPr marL="0" indent="0">
              <a:defRPr/>
            </a:lvl5pPr>
          </a:lstStyle>
          <a:p>
            <a:pPr lvl="0"/>
            <a:r>
              <a:rPr lang="en-US"/>
              <a:t>Click to edit Master text styles</a:t>
            </a:r>
          </a:p>
        </p:txBody>
      </p:sp>
      <p:sp>
        <p:nvSpPr>
          <p:cNvPr id="6" name="Title 5"/>
          <p:cNvSpPr>
            <a:spLocks noGrp="1"/>
          </p:cNvSpPr>
          <p:nvPr>
            <p:ph type="title"/>
          </p:nvPr>
        </p:nvSpPr>
        <p:spPr>
          <a:xfrm>
            <a:off x="609600" y="1956162"/>
            <a:ext cx="10972800" cy="1352480"/>
          </a:xfrm>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351860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Photo">
    <p:spTree>
      <p:nvGrpSpPr>
        <p:cNvPr id="1" name=""/>
        <p:cNvGrpSpPr/>
        <p:nvPr/>
      </p:nvGrpSpPr>
      <p:grpSpPr>
        <a:xfrm>
          <a:off x="0" y="0"/>
          <a:ext cx="0" cy="0"/>
          <a:chOff x="0" y="0"/>
          <a:chExt cx="0" cy="0"/>
        </a:xfrm>
      </p:grpSpPr>
      <p:sp>
        <p:nvSpPr>
          <p:cNvPr id="34" name="Picture Placeholder 33"/>
          <p:cNvSpPr>
            <a:spLocks noGrp="1"/>
          </p:cNvSpPr>
          <p:nvPr>
            <p:ph type="pic" sz="quarter" idx="10"/>
          </p:nvPr>
        </p:nvSpPr>
        <p:spPr>
          <a:xfrm>
            <a:off x="609600" y="1393825"/>
            <a:ext cx="10972800" cy="4740275"/>
          </a:xfrm>
          <a:prstGeom prst="rect">
            <a:avLst/>
          </a:prstGeom>
          <a:solidFill>
            <a:schemeClr val="bg2"/>
          </a:solidFill>
          <a:ln w="3175">
            <a:noFill/>
          </a:ln>
          <a:effectLst/>
        </p:spPr>
        <p:txBody>
          <a:bodyPr anchor="ctr" anchorCtr="1"/>
          <a:lstStyle>
            <a:lvl1pPr>
              <a:buNone/>
              <a:defRPr/>
            </a:lvl1pPr>
          </a:lstStyle>
          <a:p>
            <a:r>
              <a:rPr lang="en-US"/>
              <a:t>Click icon to add picture</a:t>
            </a:r>
            <a:endParaRPr lang="en-US" dirty="0"/>
          </a:p>
        </p:txBody>
      </p:sp>
      <p:sp>
        <p:nvSpPr>
          <p:cNvPr id="3" name="Title 2"/>
          <p:cNvSpPr>
            <a:spLocks noGrp="1"/>
          </p:cNvSpPr>
          <p:nvPr>
            <p:ph type="title"/>
          </p:nvPr>
        </p:nvSpPr>
        <p:spPr/>
        <p:txBody>
          <a:bodyPr/>
          <a:lstStyle>
            <a:lvl1pPr algn="l">
              <a:defRPr/>
            </a:lvl1pPr>
          </a:lstStyle>
          <a:p>
            <a:r>
              <a:rPr lang="en-US"/>
              <a:t>Click to edit Master title style</a:t>
            </a:r>
            <a:endParaRPr lang="en-US" dirty="0"/>
          </a:p>
        </p:txBody>
      </p:sp>
      <p:sp>
        <p:nvSpPr>
          <p:cNvPr id="5" name="Slide Number Placeholder 4"/>
          <p:cNvSpPr>
            <a:spLocks noGrp="1"/>
          </p:cNvSpPr>
          <p:nvPr>
            <p:ph type="sldNum" sz="quarter" idx="12"/>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Tree>
    <p:extLst>
      <p:ext uri="{BB962C8B-B14F-4D97-AF65-F5344CB8AC3E}">
        <p14:creationId xmlns:p14="http://schemas.microsoft.com/office/powerpoint/2010/main" val="2218679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hart">
    <p:spTree>
      <p:nvGrpSpPr>
        <p:cNvPr id="1" name=""/>
        <p:cNvGrpSpPr/>
        <p:nvPr/>
      </p:nvGrpSpPr>
      <p:grpSpPr>
        <a:xfrm>
          <a:off x="0" y="0"/>
          <a:ext cx="0" cy="0"/>
          <a:chOff x="0" y="0"/>
          <a:chExt cx="0" cy="0"/>
        </a:xfrm>
      </p:grpSpPr>
      <p:sp>
        <p:nvSpPr>
          <p:cNvPr id="4" name="Chart Placeholder 3"/>
          <p:cNvSpPr>
            <a:spLocks noGrp="1"/>
          </p:cNvSpPr>
          <p:nvPr>
            <p:ph type="chart" sz="quarter" idx="10"/>
          </p:nvPr>
        </p:nvSpPr>
        <p:spPr>
          <a:xfrm>
            <a:off x="609601" y="1393826"/>
            <a:ext cx="10965880" cy="4740274"/>
          </a:xfrm>
          <a:prstGeom prst="rect">
            <a:avLst/>
          </a:prstGeom>
        </p:spPr>
        <p:txBody>
          <a:bodyPr anchor="ctr" anchorCtr="1"/>
          <a:lstStyle>
            <a:lvl1pPr>
              <a:buNone/>
              <a:defRPr/>
            </a:lvl1pPr>
          </a:lstStyle>
          <a:p>
            <a:r>
              <a:rPr lang="en-US"/>
              <a:t>Click icon to add chart</a:t>
            </a:r>
            <a:endParaRPr lang="en-US" dirty="0"/>
          </a:p>
        </p:txBody>
      </p:sp>
      <p:sp>
        <p:nvSpPr>
          <p:cNvPr id="3" name="Title 2"/>
          <p:cNvSpPr>
            <a:spLocks noGrp="1"/>
          </p:cNvSpPr>
          <p:nvPr>
            <p:ph type="title"/>
          </p:nvPr>
        </p:nvSpPr>
        <p:spPr/>
        <p:txBody>
          <a:bodyPr/>
          <a:lstStyle>
            <a:lvl1pPr algn="l">
              <a:defRPr/>
            </a:lvl1pPr>
          </a:lstStyle>
          <a:p>
            <a:r>
              <a:rPr lang="en-US"/>
              <a:t>Click to edit Master title style</a:t>
            </a:r>
            <a:endParaRPr lang="en-US" dirty="0"/>
          </a:p>
        </p:txBody>
      </p:sp>
      <p:sp>
        <p:nvSpPr>
          <p:cNvPr id="6" name="Slide Number Placeholder 5"/>
          <p:cNvSpPr>
            <a:spLocks noGrp="1"/>
          </p:cNvSpPr>
          <p:nvPr>
            <p:ph type="sldNum" sz="quarter" idx="12"/>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Tree>
    <p:extLst>
      <p:ext uri="{BB962C8B-B14F-4D97-AF65-F5344CB8AC3E}">
        <p14:creationId xmlns:p14="http://schemas.microsoft.com/office/powerpoint/2010/main" val="3008153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Digra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6" name="SmartArt Placeholder 5"/>
          <p:cNvSpPr>
            <a:spLocks noGrp="1"/>
          </p:cNvSpPr>
          <p:nvPr>
            <p:ph type="dgm" sz="quarter" idx="12"/>
          </p:nvPr>
        </p:nvSpPr>
        <p:spPr>
          <a:xfrm>
            <a:off x="609600" y="1393825"/>
            <a:ext cx="10972800" cy="4740275"/>
          </a:xfrm>
        </p:spPr>
        <p:txBody>
          <a:bodyPr anchor="ctr"/>
          <a:lstStyle>
            <a:lvl1pPr marL="0" indent="0" algn="ctr">
              <a:buNone/>
              <a:defRPr/>
            </a:lvl1pPr>
          </a:lstStyle>
          <a:p>
            <a:r>
              <a:rPr lang="en-US"/>
              <a:t>Click icon to add SmartArt graphic</a:t>
            </a:r>
          </a:p>
        </p:txBody>
      </p:sp>
    </p:spTree>
    <p:extLst>
      <p:ext uri="{BB962C8B-B14F-4D97-AF65-F5344CB8AC3E}">
        <p14:creationId xmlns:p14="http://schemas.microsoft.com/office/powerpoint/2010/main" val="1885260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wo Column (Generic)">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p>
        </p:txBody>
      </p:sp>
      <p:sp>
        <p:nvSpPr>
          <p:cNvPr id="7" name="Slide Number Placeholder 6"/>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9" name="Content Placeholder 8"/>
          <p:cNvSpPr>
            <a:spLocks noGrp="1"/>
          </p:cNvSpPr>
          <p:nvPr>
            <p:ph sz="quarter" idx="12"/>
          </p:nvPr>
        </p:nvSpPr>
        <p:spPr>
          <a:xfrm>
            <a:off x="616990" y="1393825"/>
            <a:ext cx="5272116" cy="47402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8"/>
          <p:cNvSpPr>
            <a:spLocks noGrp="1"/>
          </p:cNvSpPr>
          <p:nvPr>
            <p:ph sz="quarter" idx="13"/>
          </p:nvPr>
        </p:nvSpPr>
        <p:spPr>
          <a:xfrm>
            <a:off x="6310277" y="1402134"/>
            <a:ext cx="5272116" cy="47402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99198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Customer Profile">
    <p:bg>
      <p:bgPr>
        <a:pattFill prst="openDmnd">
          <a:fgClr>
            <a:schemeClr val="accent3"/>
          </a:fgClr>
          <a:bgClr>
            <a:schemeClr val="accent3">
              <a:lumMod val="20000"/>
              <a:lumOff val="80000"/>
            </a:schemeClr>
          </a:bgClr>
        </a:pattFill>
        <a:effectLst/>
      </p:bgPr>
    </p:bg>
    <p:spTree>
      <p:nvGrpSpPr>
        <p:cNvPr id="1" name=""/>
        <p:cNvGrpSpPr/>
        <p:nvPr/>
      </p:nvGrpSpPr>
      <p:grpSpPr>
        <a:xfrm>
          <a:off x="0" y="0"/>
          <a:ext cx="0" cy="0"/>
          <a:chOff x="0" y="0"/>
          <a:chExt cx="0" cy="0"/>
        </a:xfrm>
      </p:grpSpPr>
      <p:sp>
        <p:nvSpPr>
          <p:cNvPr id="8" name="Rectangle 7"/>
          <p:cNvSpPr/>
          <p:nvPr/>
        </p:nvSpPr>
        <p:spPr bwMode="auto">
          <a:xfrm>
            <a:off x="1" y="5530735"/>
            <a:ext cx="12191999" cy="1327264"/>
          </a:xfrm>
          <a:prstGeom prst="rect">
            <a:avLst/>
          </a:prstGeom>
          <a:solidFill>
            <a:schemeClr val="tx2">
              <a:lumMod val="50000"/>
            </a:schemeClr>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3" name="Pentagon 2"/>
          <p:cNvSpPr/>
          <p:nvPr/>
        </p:nvSpPr>
        <p:spPr bwMode="auto">
          <a:xfrm flipH="1">
            <a:off x="7164512" y="1092919"/>
            <a:ext cx="5027488" cy="548640"/>
          </a:xfrm>
          <a:prstGeom prst="homePlate">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b="1" dirty="0">
              <a:solidFill>
                <a:srgbClr val="FFFFFF"/>
              </a:solidFill>
              <a:latin typeface="Calibri"/>
              <a:cs typeface="Calibri"/>
            </a:endParaRPr>
          </a:p>
        </p:txBody>
      </p:sp>
      <p:sp>
        <p:nvSpPr>
          <p:cNvPr id="12" name="Pentagon 11"/>
          <p:cNvSpPr/>
          <p:nvPr/>
        </p:nvSpPr>
        <p:spPr bwMode="auto">
          <a:xfrm flipH="1">
            <a:off x="7164512" y="1957248"/>
            <a:ext cx="5027488" cy="548640"/>
          </a:xfrm>
          <a:prstGeom prst="homePlate">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b="1" dirty="0">
              <a:solidFill>
                <a:srgbClr val="FFFFFF"/>
              </a:solidFill>
              <a:latin typeface="Calibri"/>
              <a:cs typeface="Calibri"/>
            </a:endParaRPr>
          </a:p>
        </p:txBody>
      </p:sp>
      <p:sp>
        <p:nvSpPr>
          <p:cNvPr id="13" name="Pentagon 12"/>
          <p:cNvSpPr/>
          <p:nvPr/>
        </p:nvSpPr>
        <p:spPr bwMode="auto">
          <a:xfrm flipH="1">
            <a:off x="7164512" y="2821577"/>
            <a:ext cx="5027488" cy="548640"/>
          </a:xfrm>
          <a:prstGeom prst="homePlate">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b="1" dirty="0">
              <a:solidFill>
                <a:srgbClr val="FFFFFF"/>
              </a:solidFill>
              <a:latin typeface="Calibri"/>
              <a:cs typeface="Calibri"/>
            </a:endParaRPr>
          </a:p>
        </p:txBody>
      </p:sp>
      <p:sp>
        <p:nvSpPr>
          <p:cNvPr id="14" name="Text Placeholder 13"/>
          <p:cNvSpPr>
            <a:spLocks noGrp="1"/>
          </p:cNvSpPr>
          <p:nvPr>
            <p:ph type="body" sz="quarter" idx="15"/>
          </p:nvPr>
        </p:nvSpPr>
        <p:spPr>
          <a:xfrm>
            <a:off x="7714749" y="1089776"/>
            <a:ext cx="4271769" cy="548640"/>
          </a:xfrm>
        </p:spPr>
        <p:txBody>
          <a:bodyPr anchor="ctr"/>
          <a:lstStyle>
            <a:lvl1pPr marL="0" indent="0">
              <a:lnSpc>
                <a:spcPct val="100000"/>
              </a:lnSpc>
              <a:spcBef>
                <a:spcPts val="0"/>
              </a:spcBef>
              <a:buNone/>
              <a:defRPr sz="1400" b="1">
                <a:solidFill>
                  <a:schemeClr val="bg1"/>
                </a:solidFill>
              </a:defRPr>
            </a:lvl1pPr>
          </a:lstStyle>
          <a:p>
            <a:pPr lvl="0"/>
            <a:r>
              <a:rPr lang="en-US"/>
              <a:t>Click to edit Master text styles</a:t>
            </a:r>
          </a:p>
        </p:txBody>
      </p:sp>
      <p:sp>
        <p:nvSpPr>
          <p:cNvPr id="15" name="Text Placeholder 13"/>
          <p:cNvSpPr>
            <a:spLocks noGrp="1"/>
          </p:cNvSpPr>
          <p:nvPr>
            <p:ph type="body" sz="quarter" idx="16"/>
          </p:nvPr>
        </p:nvSpPr>
        <p:spPr>
          <a:xfrm>
            <a:off x="7726168" y="1956387"/>
            <a:ext cx="4271769" cy="548640"/>
          </a:xfrm>
        </p:spPr>
        <p:txBody>
          <a:bodyPr anchor="ctr"/>
          <a:lstStyle>
            <a:lvl1pPr marL="0" indent="0">
              <a:lnSpc>
                <a:spcPct val="100000"/>
              </a:lnSpc>
              <a:spcBef>
                <a:spcPts val="0"/>
              </a:spcBef>
              <a:buNone/>
              <a:defRPr sz="1400" b="1">
                <a:solidFill>
                  <a:schemeClr val="bg1"/>
                </a:solidFill>
              </a:defRPr>
            </a:lvl1pPr>
          </a:lstStyle>
          <a:p>
            <a:pPr lvl="0"/>
            <a:r>
              <a:rPr lang="en-US"/>
              <a:t>Click to edit Master text styles</a:t>
            </a:r>
          </a:p>
        </p:txBody>
      </p:sp>
      <p:sp>
        <p:nvSpPr>
          <p:cNvPr id="16" name="Text Placeholder 13"/>
          <p:cNvSpPr>
            <a:spLocks noGrp="1"/>
          </p:cNvSpPr>
          <p:nvPr>
            <p:ph type="body" sz="quarter" idx="17"/>
          </p:nvPr>
        </p:nvSpPr>
        <p:spPr>
          <a:xfrm>
            <a:off x="7726168" y="2818344"/>
            <a:ext cx="4271769" cy="548640"/>
          </a:xfrm>
        </p:spPr>
        <p:txBody>
          <a:bodyPr anchor="ctr"/>
          <a:lstStyle>
            <a:lvl1pPr marL="0" indent="0">
              <a:lnSpc>
                <a:spcPct val="100000"/>
              </a:lnSpc>
              <a:spcBef>
                <a:spcPts val="0"/>
              </a:spcBef>
              <a:buNone/>
              <a:defRPr sz="1400" b="1">
                <a:solidFill>
                  <a:schemeClr val="bg1"/>
                </a:solidFill>
              </a:defRPr>
            </a:lvl1pPr>
          </a:lstStyle>
          <a:p>
            <a:pPr lvl="0"/>
            <a:r>
              <a:rPr lang="en-US"/>
              <a:t>Click to edit Master text styles</a:t>
            </a:r>
          </a:p>
        </p:txBody>
      </p:sp>
      <p:sp>
        <p:nvSpPr>
          <p:cNvPr id="20" name="Text Placeholder 19"/>
          <p:cNvSpPr>
            <a:spLocks noGrp="1"/>
          </p:cNvSpPr>
          <p:nvPr>
            <p:ph type="body" sz="quarter" idx="19" hasCustomPrompt="1"/>
          </p:nvPr>
        </p:nvSpPr>
        <p:spPr>
          <a:xfrm>
            <a:off x="618066" y="6467370"/>
            <a:ext cx="8256233" cy="312082"/>
          </a:xfrm>
        </p:spPr>
        <p:txBody>
          <a:bodyPr anchor="ctr"/>
          <a:lstStyle>
            <a:lvl1pPr marL="0" indent="0" algn="l">
              <a:buNone/>
              <a:defRPr sz="1400" b="1">
                <a:solidFill>
                  <a:schemeClr val="bg1"/>
                </a:solidFill>
              </a:defRPr>
            </a:lvl1pPr>
            <a:lvl2pPr marL="225425" indent="0" algn="ctr">
              <a:buFont typeface="Arial" panose="020B0604020202020204" pitchFamily="34" charset="0"/>
              <a:buNone/>
              <a:defRPr>
                <a:solidFill>
                  <a:schemeClr val="bg1"/>
                </a:solidFill>
              </a:defRPr>
            </a:lvl2pPr>
            <a:lvl3pPr marL="225425" indent="0" algn="ctr">
              <a:buFont typeface="Arial" panose="020B0604020202020204" pitchFamily="34" charset="0"/>
              <a:buNone/>
              <a:defRPr>
                <a:solidFill>
                  <a:schemeClr val="bg1"/>
                </a:solidFill>
              </a:defRPr>
            </a:lvl3pPr>
            <a:lvl4pPr marL="225425" indent="0" algn="ctr">
              <a:buFont typeface="Arial" panose="020B0604020202020204" pitchFamily="34" charset="0"/>
              <a:buNone/>
              <a:defRPr>
                <a:solidFill>
                  <a:schemeClr val="bg1"/>
                </a:solidFill>
              </a:defRPr>
            </a:lvl4pPr>
            <a:lvl5pPr marL="225425" indent="0" algn="ctr">
              <a:buFont typeface="Arial" panose="020B0604020202020204" pitchFamily="34" charset="0"/>
              <a:buNone/>
              <a:defRPr>
                <a:solidFill>
                  <a:schemeClr val="bg1"/>
                </a:solidFill>
              </a:defRPr>
            </a:lvl5pPr>
          </a:lstStyle>
          <a:p>
            <a:pPr lvl="0"/>
            <a:r>
              <a:rPr lang="en-US" sz="1400" dirty="0"/>
              <a:t>— Attribution</a:t>
            </a:r>
            <a:endParaRPr lang="en-US" dirty="0"/>
          </a:p>
        </p:txBody>
      </p:sp>
      <p:sp>
        <p:nvSpPr>
          <p:cNvPr id="22" name="Text Placeholder 21"/>
          <p:cNvSpPr>
            <a:spLocks noGrp="1"/>
          </p:cNvSpPr>
          <p:nvPr>
            <p:ph type="body" sz="quarter" idx="20" hasCustomPrompt="1"/>
          </p:nvPr>
        </p:nvSpPr>
        <p:spPr>
          <a:xfrm>
            <a:off x="618067" y="5619278"/>
            <a:ext cx="8256232" cy="837844"/>
          </a:xfrm>
        </p:spPr>
        <p:txBody>
          <a:bodyPr anchor="ctr"/>
          <a:lstStyle>
            <a:lvl1pPr marL="0" indent="0" algn="l">
              <a:buNone/>
              <a:defRPr sz="2000">
                <a:solidFill>
                  <a:schemeClr val="bg1"/>
                </a:solidFill>
              </a:defRPr>
            </a:lvl1pPr>
            <a:lvl2pPr marL="225425" indent="0" algn="ctr">
              <a:buFont typeface="Arial" panose="020B0604020202020204" pitchFamily="34" charset="0"/>
              <a:buNone/>
              <a:defRPr>
                <a:solidFill>
                  <a:schemeClr val="bg1"/>
                </a:solidFill>
              </a:defRPr>
            </a:lvl2pPr>
            <a:lvl3pPr marL="225425" indent="0" algn="ctr">
              <a:buFont typeface="Arial" panose="020B0604020202020204" pitchFamily="34" charset="0"/>
              <a:buNone/>
              <a:defRPr>
                <a:solidFill>
                  <a:schemeClr val="bg1"/>
                </a:solidFill>
              </a:defRPr>
            </a:lvl3pPr>
            <a:lvl4pPr marL="225425" indent="0" algn="ctr">
              <a:buFont typeface="Arial" panose="020B0604020202020204" pitchFamily="34" charset="0"/>
              <a:buNone/>
              <a:defRPr>
                <a:solidFill>
                  <a:schemeClr val="bg1"/>
                </a:solidFill>
              </a:defRPr>
            </a:lvl4pPr>
            <a:lvl5pPr marL="225425" indent="0" algn="ctr">
              <a:buFont typeface="Arial" panose="020B0604020202020204" pitchFamily="34" charset="0"/>
              <a:buNone/>
              <a:defRPr>
                <a:solidFill>
                  <a:schemeClr val="bg1"/>
                </a:solidFill>
              </a:defRPr>
            </a:lvl5pPr>
          </a:lstStyle>
          <a:p>
            <a:pPr lvl="0"/>
            <a:r>
              <a:rPr lang="en-US" dirty="0"/>
              <a:t>“Quote”</a:t>
            </a:r>
          </a:p>
        </p:txBody>
      </p:sp>
    </p:spTree>
    <p:extLst>
      <p:ext uri="{BB962C8B-B14F-4D97-AF65-F5344CB8AC3E}">
        <p14:creationId xmlns:p14="http://schemas.microsoft.com/office/powerpoint/2010/main" val="2231877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3_Customer Profile">
    <p:bg>
      <p:bgPr>
        <a:pattFill prst="openDmnd">
          <a:fgClr>
            <a:schemeClr val="accent3"/>
          </a:fgClr>
          <a:bgClr>
            <a:schemeClr val="accent3">
              <a:lumMod val="20000"/>
              <a:lumOff val="80000"/>
            </a:schemeClr>
          </a:bgClr>
        </a:pattFill>
        <a:effectLst/>
      </p:bgPr>
    </p:bg>
    <p:spTree>
      <p:nvGrpSpPr>
        <p:cNvPr id="1" name=""/>
        <p:cNvGrpSpPr/>
        <p:nvPr/>
      </p:nvGrpSpPr>
      <p:grpSpPr>
        <a:xfrm>
          <a:off x="0" y="0"/>
          <a:ext cx="0" cy="0"/>
          <a:chOff x="0" y="0"/>
          <a:chExt cx="0" cy="0"/>
        </a:xfrm>
      </p:grpSpPr>
      <p:sp>
        <p:nvSpPr>
          <p:cNvPr id="8" name="Rectangle 7"/>
          <p:cNvSpPr/>
          <p:nvPr/>
        </p:nvSpPr>
        <p:spPr bwMode="auto">
          <a:xfrm>
            <a:off x="1" y="5530735"/>
            <a:ext cx="12191999" cy="1327264"/>
          </a:xfrm>
          <a:prstGeom prst="rect">
            <a:avLst/>
          </a:prstGeom>
          <a:solidFill>
            <a:schemeClr val="tx2">
              <a:lumMod val="50000"/>
            </a:schemeClr>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3" name="Pentagon 2"/>
          <p:cNvSpPr/>
          <p:nvPr/>
        </p:nvSpPr>
        <p:spPr bwMode="auto">
          <a:xfrm flipH="1">
            <a:off x="7164512" y="1092919"/>
            <a:ext cx="5027488" cy="548640"/>
          </a:xfrm>
          <a:prstGeom prst="homePlate">
            <a:avLst/>
          </a:prstGeom>
          <a:solidFill>
            <a:schemeClr val="accent2"/>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2" name="Pentagon 11"/>
          <p:cNvSpPr/>
          <p:nvPr/>
        </p:nvSpPr>
        <p:spPr bwMode="auto">
          <a:xfrm flipH="1">
            <a:off x="7164512" y="1957248"/>
            <a:ext cx="5027488" cy="548640"/>
          </a:xfrm>
          <a:prstGeom prst="homePlate">
            <a:avLst/>
          </a:prstGeom>
          <a:solidFill>
            <a:schemeClr val="accent2"/>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3" name="Pentagon 12"/>
          <p:cNvSpPr/>
          <p:nvPr/>
        </p:nvSpPr>
        <p:spPr bwMode="auto">
          <a:xfrm flipH="1">
            <a:off x="7164512" y="2821577"/>
            <a:ext cx="5027488" cy="548640"/>
          </a:xfrm>
          <a:prstGeom prst="homePlate">
            <a:avLst/>
          </a:prstGeom>
          <a:solidFill>
            <a:schemeClr val="accent2"/>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14" name="Text Placeholder 13"/>
          <p:cNvSpPr>
            <a:spLocks noGrp="1"/>
          </p:cNvSpPr>
          <p:nvPr>
            <p:ph type="body" sz="quarter" idx="15"/>
          </p:nvPr>
        </p:nvSpPr>
        <p:spPr>
          <a:xfrm>
            <a:off x="7714749" y="1089776"/>
            <a:ext cx="4271769" cy="548640"/>
          </a:xfrm>
        </p:spPr>
        <p:txBody>
          <a:bodyPr anchor="ctr"/>
          <a:lstStyle>
            <a:lvl1pPr marL="0" indent="0">
              <a:lnSpc>
                <a:spcPct val="100000"/>
              </a:lnSpc>
              <a:spcBef>
                <a:spcPts val="0"/>
              </a:spcBef>
              <a:buNone/>
              <a:defRPr sz="1400" b="1">
                <a:solidFill>
                  <a:schemeClr val="bg1"/>
                </a:solidFill>
              </a:defRPr>
            </a:lvl1pPr>
          </a:lstStyle>
          <a:p>
            <a:pPr lvl="0"/>
            <a:r>
              <a:rPr lang="en-US"/>
              <a:t>Click to edit Master text styles</a:t>
            </a:r>
          </a:p>
        </p:txBody>
      </p:sp>
      <p:sp>
        <p:nvSpPr>
          <p:cNvPr id="15" name="Text Placeholder 13"/>
          <p:cNvSpPr>
            <a:spLocks noGrp="1"/>
          </p:cNvSpPr>
          <p:nvPr>
            <p:ph type="body" sz="quarter" idx="16"/>
          </p:nvPr>
        </p:nvSpPr>
        <p:spPr>
          <a:xfrm>
            <a:off x="7726168" y="1956387"/>
            <a:ext cx="4271769" cy="548640"/>
          </a:xfrm>
        </p:spPr>
        <p:txBody>
          <a:bodyPr anchor="ctr"/>
          <a:lstStyle>
            <a:lvl1pPr marL="0" indent="0">
              <a:lnSpc>
                <a:spcPct val="100000"/>
              </a:lnSpc>
              <a:spcBef>
                <a:spcPts val="0"/>
              </a:spcBef>
              <a:buNone/>
              <a:defRPr sz="1400" b="1">
                <a:solidFill>
                  <a:srgbClr val="FFFFFF"/>
                </a:solidFill>
              </a:defRPr>
            </a:lvl1pPr>
          </a:lstStyle>
          <a:p>
            <a:pPr lvl="0"/>
            <a:r>
              <a:rPr lang="en-US"/>
              <a:t>Click to edit Master text styles</a:t>
            </a:r>
          </a:p>
        </p:txBody>
      </p:sp>
      <p:sp>
        <p:nvSpPr>
          <p:cNvPr id="16" name="Text Placeholder 13"/>
          <p:cNvSpPr>
            <a:spLocks noGrp="1"/>
          </p:cNvSpPr>
          <p:nvPr>
            <p:ph type="body" sz="quarter" idx="17"/>
          </p:nvPr>
        </p:nvSpPr>
        <p:spPr>
          <a:xfrm>
            <a:off x="7726168" y="2818344"/>
            <a:ext cx="4271769" cy="548640"/>
          </a:xfrm>
        </p:spPr>
        <p:txBody>
          <a:bodyPr anchor="ctr"/>
          <a:lstStyle>
            <a:lvl1pPr marL="0" indent="0">
              <a:lnSpc>
                <a:spcPct val="100000"/>
              </a:lnSpc>
              <a:spcBef>
                <a:spcPts val="0"/>
              </a:spcBef>
              <a:buNone/>
              <a:defRPr sz="1400" b="1">
                <a:solidFill>
                  <a:srgbClr val="FFFFFF"/>
                </a:solidFill>
              </a:defRPr>
            </a:lvl1pPr>
          </a:lstStyle>
          <a:p>
            <a:pPr lvl="0"/>
            <a:r>
              <a:rPr lang="en-US"/>
              <a:t>Click to edit Master text styles</a:t>
            </a:r>
          </a:p>
        </p:txBody>
      </p:sp>
      <p:sp>
        <p:nvSpPr>
          <p:cNvPr id="20" name="Text Placeholder 19"/>
          <p:cNvSpPr>
            <a:spLocks noGrp="1"/>
          </p:cNvSpPr>
          <p:nvPr>
            <p:ph type="body" sz="quarter" idx="19" hasCustomPrompt="1"/>
          </p:nvPr>
        </p:nvSpPr>
        <p:spPr>
          <a:xfrm>
            <a:off x="618066" y="6467370"/>
            <a:ext cx="8256233" cy="312082"/>
          </a:xfrm>
        </p:spPr>
        <p:txBody>
          <a:bodyPr anchor="ctr"/>
          <a:lstStyle>
            <a:lvl1pPr marL="0" indent="0" algn="l">
              <a:buNone/>
              <a:defRPr sz="1400" b="1">
                <a:solidFill>
                  <a:schemeClr val="bg1"/>
                </a:solidFill>
              </a:defRPr>
            </a:lvl1pPr>
            <a:lvl2pPr marL="225425" indent="0" algn="ctr">
              <a:buFont typeface="Arial" panose="020B0604020202020204" pitchFamily="34" charset="0"/>
              <a:buNone/>
              <a:defRPr>
                <a:solidFill>
                  <a:schemeClr val="bg1"/>
                </a:solidFill>
              </a:defRPr>
            </a:lvl2pPr>
            <a:lvl3pPr marL="225425" indent="0" algn="ctr">
              <a:buFont typeface="Arial" panose="020B0604020202020204" pitchFamily="34" charset="0"/>
              <a:buNone/>
              <a:defRPr>
                <a:solidFill>
                  <a:schemeClr val="bg1"/>
                </a:solidFill>
              </a:defRPr>
            </a:lvl3pPr>
            <a:lvl4pPr marL="225425" indent="0" algn="ctr">
              <a:buFont typeface="Arial" panose="020B0604020202020204" pitchFamily="34" charset="0"/>
              <a:buNone/>
              <a:defRPr>
                <a:solidFill>
                  <a:schemeClr val="bg1"/>
                </a:solidFill>
              </a:defRPr>
            </a:lvl4pPr>
            <a:lvl5pPr marL="225425" indent="0" algn="ctr">
              <a:buFont typeface="Arial" panose="020B0604020202020204" pitchFamily="34" charset="0"/>
              <a:buNone/>
              <a:defRPr>
                <a:solidFill>
                  <a:schemeClr val="bg1"/>
                </a:solidFill>
              </a:defRPr>
            </a:lvl5pPr>
          </a:lstStyle>
          <a:p>
            <a:pPr lvl="0"/>
            <a:r>
              <a:rPr lang="en-US" sz="1400" dirty="0"/>
              <a:t>— Attribution</a:t>
            </a:r>
            <a:endParaRPr lang="en-US" dirty="0"/>
          </a:p>
        </p:txBody>
      </p:sp>
      <p:sp>
        <p:nvSpPr>
          <p:cNvPr id="22" name="Text Placeholder 21"/>
          <p:cNvSpPr>
            <a:spLocks noGrp="1"/>
          </p:cNvSpPr>
          <p:nvPr>
            <p:ph type="body" sz="quarter" idx="20" hasCustomPrompt="1"/>
          </p:nvPr>
        </p:nvSpPr>
        <p:spPr>
          <a:xfrm>
            <a:off x="618067" y="5619278"/>
            <a:ext cx="8256232" cy="837844"/>
          </a:xfrm>
        </p:spPr>
        <p:txBody>
          <a:bodyPr anchor="ctr"/>
          <a:lstStyle>
            <a:lvl1pPr marL="0" indent="0" algn="l">
              <a:buNone/>
              <a:defRPr sz="2000">
                <a:solidFill>
                  <a:schemeClr val="bg1"/>
                </a:solidFill>
              </a:defRPr>
            </a:lvl1pPr>
            <a:lvl2pPr marL="225425" indent="0" algn="ctr">
              <a:buFont typeface="Arial" panose="020B0604020202020204" pitchFamily="34" charset="0"/>
              <a:buNone/>
              <a:defRPr>
                <a:solidFill>
                  <a:schemeClr val="bg1"/>
                </a:solidFill>
              </a:defRPr>
            </a:lvl2pPr>
            <a:lvl3pPr marL="225425" indent="0" algn="ctr">
              <a:buFont typeface="Arial" panose="020B0604020202020204" pitchFamily="34" charset="0"/>
              <a:buNone/>
              <a:defRPr>
                <a:solidFill>
                  <a:schemeClr val="bg1"/>
                </a:solidFill>
              </a:defRPr>
            </a:lvl3pPr>
            <a:lvl4pPr marL="225425" indent="0" algn="ctr">
              <a:buFont typeface="Arial" panose="020B0604020202020204" pitchFamily="34" charset="0"/>
              <a:buNone/>
              <a:defRPr>
                <a:solidFill>
                  <a:schemeClr val="bg1"/>
                </a:solidFill>
              </a:defRPr>
            </a:lvl4pPr>
            <a:lvl5pPr marL="225425" indent="0" algn="ctr">
              <a:buFont typeface="Arial" panose="020B0604020202020204" pitchFamily="34" charset="0"/>
              <a:buNone/>
              <a:defRPr>
                <a:solidFill>
                  <a:schemeClr val="bg1"/>
                </a:solidFill>
              </a:defRPr>
            </a:lvl5pPr>
          </a:lstStyle>
          <a:p>
            <a:pPr lvl="0"/>
            <a:r>
              <a:rPr lang="en-US" dirty="0"/>
              <a:t>“Quote”</a:t>
            </a:r>
          </a:p>
        </p:txBody>
      </p:sp>
    </p:spTree>
    <p:extLst>
      <p:ext uri="{BB962C8B-B14F-4D97-AF65-F5344CB8AC3E}">
        <p14:creationId xmlns:p14="http://schemas.microsoft.com/office/powerpoint/2010/main" val="1808101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2_Customer Profile">
    <p:bg>
      <p:bgPr>
        <a:pattFill prst="openDmnd">
          <a:fgClr>
            <a:schemeClr val="accent3"/>
          </a:fgClr>
          <a:bgClr>
            <a:schemeClr val="accent3">
              <a:lumMod val="20000"/>
              <a:lumOff val="80000"/>
            </a:schemeClr>
          </a:bgClr>
        </a:pattFill>
        <a:effectLst/>
      </p:bgPr>
    </p:bg>
    <p:spTree>
      <p:nvGrpSpPr>
        <p:cNvPr id="1" name=""/>
        <p:cNvGrpSpPr/>
        <p:nvPr/>
      </p:nvGrpSpPr>
      <p:grpSpPr>
        <a:xfrm>
          <a:off x="0" y="0"/>
          <a:ext cx="0" cy="0"/>
          <a:chOff x="0" y="0"/>
          <a:chExt cx="0" cy="0"/>
        </a:xfrm>
      </p:grpSpPr>
      <p:sp>
        <p:nvSpPr>
          <p:cNvPr id="8" name="Rectangle 7"/>
          <p:cNvSpPr/>
          <p:nvPr/>
        </p:nvSpPr>
        <p:spPr bwMode="auto">
          <a:xfrm>
            <a:off x="1" y="5530735"/>
            <a:ext cx="12191999" cy="1327264"/>
          </a:xfrm>
          <a:prstGeom prst="rect">
            <a:avLst/>
          </a:prstGeom>
          <a:solidFill>
            <a:schemeClr val="tx2">
              <a:lumMod val="50000"/>
            </a:schemeClr>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3" name="Pentagon 2"/>
          <p:cNvSpPr/>
          <p:nvPr/>
        </p:nvSpPr>
        <p:spPr bwMode="auto">
          <a:xfrm flipH="1">
            <a:off x="7164512" y="1092919"/>
            <a:ext cx="5027488" cy="548640"/>
          </a:xfrm>
          <a:prstGeom prst="homePlate">
            <a:avLst/>
          </a:prstGeom>
          <a:solidFill>
            <a:srgbClr val="F59C1F"/>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292929"/>
              </a:buClr>
            </a:pPr>
            <a:endParaRPr lang="en-US" sz="1700" b="1" dirty="0">
              <a:solidFill>
                <a:srgbClr val="FFFFFF"/>
              </a:solidFill>
              <a:latin typeface="Calibri"/>
              <a:cs typeface="Calibri"/>
            </a:endParaRPr>
          </a:p>
        </p:txBody>
      </p:sp>
      <p:sp>
        <p:nvSpPr>
          <p:cNvPr id="12" name="Pentagon 11"/>
          <p:cNvSpPr/>
          <p:nvPr/>
        </p:nvSpPr>
        <p:spPr bwMode="auto">
          <a:xfrm flipH="1">
            <a:off x="7164512" y="1957248"/>
            <a:ext cx="5027488" cy="548640"/>
          </a:xfrm>
          <a:prstGeom prst="homePlate">
            <a:avLst/>
          </a:prstGeom>
          <a:solidFill>
            <a:srgbClr val="F59C1F"/>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292929"/>
              </a:buClr>
            </a:pPr>
            <a:endParaRPr lang="en-US" sz="1700" b="1" dirty="0">
              <a:solidFill>
                <a:srgbClr val="FFFFFF"/>
              </a:solidFill>
              <a:latin typeface="Calibri"/>
              <a:cs typeface="Calibri"/>
            </a:endParaRPr>
          </a:p>
        </p:txBody>
      </p:sp>
      <p:sp>
        <p:nvSpPr>
          <p:cNvPr id="13" name="Pentagon 12"/>
          <p:cNvSpPr/>
          <p:nvPr/>
        </p:nvSpPr>
        <p:spPr bwMode="auto">
          <a:xfrm flipH="1">
            <a:off x="7164512" y="2821577"/>
            <a:ext cx="5027488" cy="548640"/>
          </a:xfrm>
          <a:prstGeom prst="homePlate">
            <a:avLst/>
          </a:prstGeom>
          <a:solidFill>
            <a:srgbClr val="F59C1F"/>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292929"/>
              </a:buClr>
            </a:pPr>
            <a:endParaRPr lang="en-US" sz="1700" b="1" dirty="0">
              <a:solidFill>
                <a:srgbClr val="FFFFFF"/>
              </a:solidFill>
              <a:latin typeface="Calibri"/>
              <a:cs typeface="Calibri"/>
            </a:endParaRPr>
          </a:p>
        </p:txBody>
      </p:sp>
      <p:sp>
        <p:nvSpPr>
          <p:cNvPr id="14" name="Text Placeholder 13"/>
          <p:cNvSpPr>
            <a:spLocks noGrp="1"/>
          </p:cNvSpPr>
          <p:nvPr>
            <p:ph type="body" sz="quarter" idx="15"/>
          </p:nvPr>
        </p:nvSpPr>
        <p:spPr>
          <a:xfrm>
            <a:off x="7714749" y="1089776"/>
            <a:ext cx="4271769" cy="548640"/>
          </a:xfrm>
        </p:spPr>
        <p:txBody>
          <a:bodyPr anchor="ctr"/>
          <a:lstStyle>
            <a:lvl1pPr marL="0" indent="0">
              <a:lnSpc>
                <a:spcPct val="100000"/>
              </a:lnSpc>
              <a:spcBef>
                <a:spcPts val="0"/>
              </a:spcBef>
              <a:buNone/>
              <a:defRPr sz="1400" b="1">
                <a:solidFill>
                  <a:schemeClr val="bg1"/>
                </a:solidFill>
              </a:defRPr>
            </a:lvl1pPr>
          </a:lstStyle>
          <a:p>
            <a:pPr lvl="0"/>
            <a:r>
              <a:rPr lang="en-US"/>
              <a:t>Click to edit Master text styles</a:t>
            </a:r>
          </a:p>
        </p:txBody>
      </p:sp>
      <p:sp>
        <p:nvSpPr>
          <p:cNvPr id="15" name="Text Placeholder 13"/>
          <p:cNvSpPr>
            <a:spLocks noGrp="1"/>
          </p:cNvSpPr>
          <p:nvPr>
            <p:ph type="body" sz="quarter" idx="16"/>
          </p:nvPr>
        </p:nvSpPr>
        <p:spPr>
          <a:xfrm>
            <a:off x="7726168" y="1956387"/>
            <a:ext cx="4271769" cy="548640"/>
          </a:xfrm>
        </p:spPr>
        <p:txBody>
          <a:bodyPr anchor="ctr"/>
          <a:lstStyle>
            <a:lvl1pPr marL="0" indent="0">
              <a:lnSpc>
                <a:spcPct val="100000"/>
              </a:lnSpc>
              <a:spcBef>
                <a:spcPts val="0"/>
              </a:spcBef>
              <a:buNone/>
              <a:defRPr sz="1400" b="1">
                <a:solidFill>
                  <a:schemeClr val="bg1"/>
                </a:solidFill>
              </a:defRPr>
            </a:lvl1pPr>
          </a:lstStyle>
          <a:p>
            <a:pPr lvl="0"/>
            <a:r>
              <a:rPr lang="en-US"/>
              <a:t>Click to edit Master text styles</a:t>
            </a:r>
          </a:p>
        </p:txBody>
      </p:sp>
      <p:sp>
        <p:nvSpPr>
          <p:cNvPr id="16" name="Text Placeholder 13"/>
          <p:cNvSpPr>
            <a:spLocks noGrp="1"/>
          </p:cNvSpPr>
          <p:nvPr>
            <p:ph type="body" sz="quarter" idx="17"/>
          </p:nvPr>
        </p:nvSpPr>
        <p:spPr>
          <a:xfrm>
            <a:off x="7726168" y="2818344"/>
            <a:ext cx="4271769" cy="548640"/>
          </a:xfrm>
        </p:spPr>
        <p:txBody>
          <a:bodyPr anchor="ctr"/>
          <a:lstStyle>
            <a:lvl1pPr marL="0" indent="0">
              <a:lnSpc>
                <a:spcPct val="100000"/>
              </a:lnSpc>
              <a:spcBef>
                <a:spcPts val="0"/>
              </a:spcBef>
              <a:buNone/>
              <a:defRPr sz="1400" b="1">
                <a:solidFill>
                  <a:schemeClr val="bg1"/>
                </a:solidFill>
              </a:defRPr>
            </a:lvl1pPr>
          </a:lstStyle>
          <a:p>
            <a:pPr lvl="0"/>
            <a:r>
              <a:rPr lang="en-US"/>
              <a:t>Click to edit Master text styles</a:t>
            </a:r>
          </a:p>
        </p:txBody>
      </p:sp>
      <p:sp>
        <p:nvSpPr>
          <p:cNvPr id="20" name="Text Placeholder 19"/>
          <p:cNvSpPr>
            <a:spLocks noGrp="1"/>
          </p:cNvSpPr>
          <p:nvPr>
            <p:ph type="body" sz="quarter" idx="19" hasCustomPrompt="1"/>
          </p:nvPr>
        </p:nvSpPr>
        <p:spPr>
          <a:xfrm>
            <a:off x="618066" y="6467370"/>
            <a:ext cx="8256233" cy="312082"/>
          </a:xfrm>
        </p:spPr>
        <p:txBody>
          <a:bodyPr anchor="ctr"/>
          <a:lstStyle>
            <a:lvl1pPr marL="0" indent="0" algn="l">
              <a:buNone/>
              <a:defRPr sz="1400" b="1">
                <a:solidFill>
                  <a:schemeClr val="bg1"/>
                </a:solidFill>
              </a:defRPr>
            </a:lvl1pPr>
            <a:lvl2pPr marL="225425" indent="0" algn="ctr">
              <a:buFont typeface="Arial" panose="020B0604020202020204" pitchFamily="34" charset="0"/>
              <a:buNone/>
              <a:defRPr>
                <a:solidFill>
                  <a:schemeClr val="bg1"/>
                </a:solidFill>
              </a:defRPr>
            </a:lvl2pPr>
            <a:lvl3pPr marL="225425" indent="0" algn="ctr">
              <a:buFont typeface="Arial" panose="020B0604020202020204" pitchFamily="34" charset="0"/>
              <a:buNone/>
              <a:defRPr>
                <a:solidFill>
                  <a:schemeClr val="bg1"/>
                </a:solidFill>
              </a:defRPr>
            </a:lvl3pPr>
            <a:lvl4pPr marL="225425" indent="0" algn="ctr">
              <a:buFont typeface="Arial" panose="020B0604020202020204" pitchFamily="34" charset="0"/>
              <a:buNone/>
              <a:defRPr>
                <a:solidFill>
                  <a:schemeClr val="bg1"/>
                </a:solidFill>
              </a:defRPr>
            </a:lvl4pPr>
            <a:lvl5pPr marL="225425" indent="0" algn="ctr">
              <a:buFont typeface="Arial" panose="020B0604020202020204" pitchFamily="34" charset="0"/>
              <a:buNone/>
              <a:defRPr>
                <a:solidFill>
                  <a:schemeClr val="bg1"/>
                </a:solidFill>
              </a:defRPr>
            </a:lvl5pPr>
          </a:lstStyle>
          <a:p>
            <a:pPr lvl="0"/>
            <a:r>
              <a:rPr lang="en-US" sz="1400" dirty="0"/>
              <a:t>— Attribution</a:t>
            </a:r>
            <a:endParaRPr lang="en-US" dirty="0"/>
          </a:p>
        </p:txBody>
      </p:sp>
      <p:sp>
        <p:nvSpPr>
          <p:cNvPr id="22" name="Text Placeholder 21"/>
          <p:cNvSpPr>
            <a:spLocks noGrp="1"/>
          </p:cNvSpPr>
          <p:nvPr>
            <p:ph type="body" sz="quarter" idx="20" hasCustomPrompt="1"/>
          </p:nvPr>
        </p:nvSpPr>
        <p:spPr>
          <a:xfrm>
            <a:off x="618067" y="5619278"/>
            <a:ext cx="8256232" cy="837844"/>
          </a:xfrm>
        </p:spPr>
        <p:txBody>
          <a:bodyPr anchor="ctr"/>
          <a:lstStyle>
            <a:lvl1pPr marL="0" indent="0" algn="l">
              <a:buNone/>
              <a:defRPr sz="2000">
                <a:solidFill>
                  <a:schemeClr val="bg1"/>
                </a:solidFill>
              </a:defRPr>
            </a:lvl1pPr>
            <a:lvl2pPr marL="225425" indent="0" algn="ctr">
              <a:buFont typeface="Arial" panose="020B0604020202020204" pitchFamily="34" charset="0"/>
              <a:buNone/>
              <a:defRPr>
                <a:solidFill>
                  <a:schemeClr val="bg1"/>
                </a:solidFill>
              </a:defRPr>
            </a:lvl2pPr>
            <a:lvl3pPr marL="225425" indent="0" algn="ctr">
              <a:buFont typeface="Arial" panose="020B0604020202020204" pitchFamily="34" charset="0"/>
              <a:buNone/>
              <a:defRPr>
                <a:solidFill>
                  <a:schemeClr val="bg1"/>
                </a:solidFill>
              </a:defRPr>
            </a:lvl3pPr>
            <a:lvl4pPr marL="225425" indent="0" algn="ctr">
              <a:buFont typeface="Arial" panose="020B0604020202020204" pitchFamily="34" charset="0"/>
              <a:buNone/>
              <a:defRPr>
                <a:solidFill>
                  <a:schemeClr val="bg1"/>
                </a:solidFill>
              </a:defRPr>
            </a:lvl4pPr>
            <a:lvl5pPr marL="225425" indent="0" algn="ctr">
              <a:buFont typeface="Arial" panose="020B0604020202020204" pitchFamily="34" charset="0"/>
              <a:buNone/>
              <a:defRPr>
                <a:solidFill>
                  <a:schemeClr val="bg1"/>
                </a:solidFill>
              </a:defRPr>
            </a:lvl5pPr>
          </a:lstStyle>
          <a:p>
            <a:pPr lvl="0"/>
            <a:r>
              <a:rPr lang="en-US" dirty="0"/>
              <a:t>“Quote”</a:t>
            </a:r>
          </a:p>
        </p:txBody>
      </p:sp>
    </p:spTree>
    <p:extLst>
      <p:ext uri="{BB962C8B-B14F-4D97-AF65-F5344CB8AC3E}">
        <p14:creationId xmlns:p14="http://schemas.microsoft.com/office/powerpoint/2010/main" val="3274787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4_Customer Profile">
    <p:bg>
      <p:bgPr>
        <a:pattFill prst="openDmnd">
          <a:fgClr>
            <a:schemeClr val="accent3"/>
          </a:fgClr>
          <a:bgClr>
            <a:schemeClr val="accent3">
              <a:lumMod val="20000"/>
              <a:lumOff val="80000"/>
            </a:schemeClr>
          </a:bgClr>
        </a:pattFill>
        <a:effectLst/>
      </p:bgPr>
    </p:bg>
    <p:spTree>
      <p:nvGrpSpPr>
        <p:cNvPr id="1" name=""/>
        <p:cNvGrpSpPr/>
        <p:nvPr/>
      </p:nvGrpSpPr>
      <p:grpSpPr>
        <a:xfrm>
          <a:off x="0" y="0"/>
          <a:ext cx="0" cy="0"/>
          <a:chOff x="0" y="0"/>
          <a:chExt cx="0" cy="0"/>
        </a:xfrm>
      </p:grpSpPr>
      <p:sp>
        <p:nvSpPr>
          <p:cNvPr id="8" name="Rectangle 7"/>
          <p:cNvSpPr/>
          <p:nvPr/>
        </p:nvSpPr>
        <p:spPr bwMode="auto">
          <a:xfrm>
            <a:off x="1" y="5530735"/>
            <a:ext cx="12191999" cy="1327264"/>
          </a:xfrm>
          <a:prstGeom prst="rect">
            <a:avLst/>
          </a:prstGeom>
          <a:solidFill>
            <a:schemeClr val="tx2">
              <a:lumMod val="50000"/>
            </a:schemeClr>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3" name="Pentagon 2"/>
          <p:cNvSpPr/>
          <p:nvPr/>
        </p:nvSpPr>
        <p:spPr bwMode="auto">
          <a:xfrm flipH="1">
            <a:off x="7164512" y="1092919"/>
            <a:ext cx="5027488" cy="548640"/>
          </a:xfrm>
          <a:prstGeom prst="homePlate">
            <a:avLst/>
          </a:prstGeom>
          <a:solidFill>
            <a:schemeClr val="accent6"/>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292929"/>
              </a:buClr>
            </a:pPr>
            <a:endParaRPr lang="en-US" sz="1600" b="1" dirty="0">
              <a:solidFill>
                <a:srgbClr val="FFFFFF"/>
              </a:solidFill>
              <a:latin typeface="Calibri"/>
              <a:cs typeface="Calibri"/>
            </a:endParaRPr>
          </a:p>
        </p:txBody>
      </p:sp>
      <p:sp>
        <p:nvSpPr>
          <p:cNvPr id="12" name="Pentagon 11"/>
          <p:cNvSpPr/>
          <p:nvPr/>
        </p:nvSpPr>
        <p:spPr bwMode="auto">
          <a:xfrm flipH="1">
            <a:off x="7164512" y="1957248"/>
            <a:ext cx="5027488" cy="548640"/>
          </a:xfrm>
          <a:prstGeom prst="homePlate">
            <a:avLst/>
          </a:prstGeom>
          <a:solidFill>
            <a:schemeClr val="accent6"/>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292929"/>
              </a:buClr>
            </a:pPr>
            <a:endParaRPr lang="en-US" sz="1600" b="1" dirty="0">
              <a:solidFill>
                <a:srgbClr val="FFFFFF"/>
              </a:solidFill>
              <a:latin typeface="Calibri"/>
              <a:cs typeface="Calibri"/>
            </a:endParaRPr>
          </a:p>
        </p:txBody>
      </p:sp>
      <p:sp>
        <p:nvSpPr>
          <p:cNvPr id="13" name="Pentagon 12"/>
          <p:cNvSpPr/>
          <p:nvPr/>
        </p:nvSpPr>
        <p:spPr bwMode="auto">
          <a:xfrm flipH="1">
            <a:off x="7164512" y="2821577"/>
            <a:ext cx="5027488" cy="548640"/>
          </a:xfrm>
          <a:prstGeom prst="homePlate">
            <a:avLst/>
          </a:prstGeom>
          <a:solidFill>
            <a:schemeClr val="accent6"/>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292929"/>
              </a:buClr>
            </a:pPr>
            <a:endParaRPr lang="en-US" sz="1600" b="1" dirty="0">
              <a:solidFill>
                <a:srgbClr val="FFFFFF"/>
              </a:solidFill>
              <a:latin typeface="Calibri"/>
              <a:cs typeface="Calibri"/>
            </a:endParaRPr>
          </a:p>
        </p:txBody>
      </p:sp>
      <p:sp>
        <p:nvSpPr>
          <p:cNvPr id="14" name="Text Placeholder 13"/>
          <p:cNvSpPr>
            <a:spLocks noGrp="1"/>
          </p:cNvSpPr>
          <p:nvPr>
            <p:ph type="body" sz="quarter" idx="15"/>
          </p:nvPr>
        </p:nvSpPr>
        <p:spPr>
          <a:xfrm>
            <a:off x="7714749" y="1089776"/>
            <a:ext cx="4271769" cy="548640"/>
          </a:xfrm>
        </p:spPr>
        <p:txBody>
          <a:bodyPr anchor="ctr"/>
          <a:lstStyle>
            <a:lvl1pPr marL="0" indent="0">
              <a:lnSpc>
                <a:spcPct val="100000"/>
              </a:lnSpc>
              <a:spcBef>
                <a:spcPts val="0"/>
              </a:spcBef>
              <a:buNone/>
              <a:defRPr sz="1400" b="1">
                <a:solidFill>
                  <a:schemeClr val="bg1"/>
                </a:solidFill>
              </a:defRPr>
            </a:lvl1pPr>
          </a:lstStyle>
          <a:p>
            <a:pPr lvl="0"/>
            <a:r>
              <a:rPr lang="en-US"/>
              <a:t>Click to edit Master text styles</a:t>
            </a:r>
          </a:p>
        </p:txBody>
      </p:sp>
      <p:sp>
        <p:nvSpPr>
          <p:cNvPr id="15" name="Text Placeholder 13"/>
          <p:cNvSpPr>
            <a:spLocks noGrp="1"/>
          </p:cNvSpPr>
          <p:nvPr>
            <p:ph type="body" sz="quarter" idx="16"/>
          </p:nvPr>
        </p:nvSpPr>
        <p:spPr>
          <a:xfrm>
            <a:off x="7726168" y="1956387"/>
            <a:ext cx="4271769" cy="548640"/>
          </a:xfrm>
        </p:spPr>
        <p:txBody>
          <a:bodyPr anchor="ctr"/>
          <a:lstStyle>
            <a:lvl1pPr marL="0" indent="0">
              <a:lnSpc>
                <a:spcPct val="100000"/>
              </a:lnSpc>
              <a:spcBef>
                <a:spcPts val="0"/>
              </a:spcBef>
              <a:buNone/>
              <a:defRPr sz="1400" b="1">
                <a:solidFill>
                  <a:schemeClr val="bg1"/>
                </a:solidFill>
              </a:defRPr>
            </a:lvl1pPr>
          </a:lstStyle>
          <a:p>
            <a:pPr lvl="0"/>
            <a:r>
              <a:rPr lang="en-US"/>
              <a:t>Click to edit Master text styles</a:t>
            </a:r>
          </a:p>
        </p:txBody>
      </p:sp>
      <p:sp>
        <p:nvSpPr>
          <p:cNvPr id="16" name="Text Placeholder 13"/>
          <p:cNvSpPr>
            <a:spLocks noGrp="1"/>
          </p:cNvSpPr>
          <p:nvPr>
            <p:ph type="body" sz="quarter" idx="17"/>
          </p:nvPr>
        </p:nvSpPr>
        <p:spPr>
          <a:xfrm>
            <a:off x="7726168" y="2818344"/>
            <a:ext cx="4271769" cy="548640"/>
          </a:xfrm>
        </p:spPr>
        <p:txBody>
          <a:bodyPr anchor="ctr"/>
          <a:lstStyle>
            <a:lvl1pPr marL="0" indent="0">
              <a:lnSpc>
                <a:spcPct val="100000"/>
              </a:lnSpc>
              <a:spcBef>
                <a:spcPts val="0"/>
              </a:spcBef>
              <a:buNone/>
              <a:defRPr sz="1400" b="1">
                <a:solidFill>
                  <a:schemeClr val="bg1"/>
                </a:solidFill>
              </a:defRPr>
            </a:lvl1pPr>
          </a:lstStyle>
          <a:p>
            <a:pPr lvl="0"/>
            <a:r>
              <a:rPr lang="en-US"/>
              <a:t>Click to edit Master text styles</a:t>
            </a:r>
          </a:p>
        </p:txBody>
      </p:sp>
      <p:sp>
        <p:nvSpPr>
          <p:cNvPr id="20" name="Text Placeholder 19"/>
          <p:cNvSpPr>
            <a:spLocks noGrp="1"/>
          </p:cNvSpPr>
          <p:nvPr>
            <p:ph type="body" sz="quarter" idx="19" hasCustomPrompt="1"/>
          </p:nvPr>
        </p:nvSpPr>
        <p:spPr>
          <a:xfrm>
            <a:off x="618066" y="6467370"/>
            <a:ext cx="8256233" cy="312082"/>
          </a:xfrm>
        </p:spPr>
        <p:txBody>
          <a:bodyPr anchor="ctr"/>
          <a:lstStyle>
            <a:lvl1pPr marL="0" indent="0" algn="l">
              <a:buNone/>
              <a:defRPr sz="1400" b="1">
                <a:solidFill>
                  <a:schemeClr val="bg1"/>
                </a:solidFill>
              </a:defRPr>
            </a:lvl1pPr>
            <a:lvl2pPr marL="225425" indent="0" algn="ctr">
              <a:buFont typeface="Arial" panose="020B0604020202020204" pitchFamily="34" charset="0"/>
              <a:buNone/>
              <a:defRPr>
                <a:solidFill>
                  <a:schemeClr val="bg1"/>
                </a:solidFill>
              </a:defRPr>
            </a:lvl2pPr>
            <a:lvl3pPr marL="225425" indent="0" algn="ctr">
              <a:buFont typeface="Arial" panose="020B0604020202020204" pitchFamily="34" charset="0"/>
              <a:buNone/>
              <a:defRPr>
                <a:solidFill>
                  <a:schemeClr val="bg1"/>
                </a:solidFill>
              </a:defRPr>
            </a:lvl3pPr>
            <a:lvl4pPr marL="225425" indent="0" algn="ctr">
              <a:buFont typeface="Arial" panose="020B0604020202020204" pitchFamily="34" charset="0"/>
              <a:buNone/>
              <a:defRPr>
                <a:solidFill>
                  <a:schemeClr val="bg1"/>
                </a:solidFill>
              </a:defRPr>
            </a:lvl4pPr>
            <a:lvl5pPr marL="225425" indent="0" algn="ctr">
              <a:buFont typeface="Arial" panose="020B0604020202020204" pitchFamily="34" charset="0"/>
              <a:buNone/>
              <a:defRPr>
                <a:solidFill>
                  <a:schemeClr val="bg1"/>
                </a:solidFill>
              </a:defRPr>
            </a:lvl5pPr>
          </a:lstStyle>
          <a:p>
            <a:pPr lvl="0"/>
            <a:r>
              <a:rPr lang="en-US" sz="1400" dirty="0"/>
              <a:t>— Attribution</a:t>
            </a:r>
            <a:endParaRPr lang="en-US" dirty="0"/>
          </a:p>
        </p:txBody>
      </p:sp>
      <p:sp>
        <p:nvSpPr>
          <p:cNvPr id="22" name="Text Placeholder 21"/>
          <p:cNvSpPr>
            <a:spLocks noGrp="1"/>
          </p:cNvSpPr>
          <p:nvPr>
            <p:ph type="body" sz="quarter" idx="20" hasCustomPrompt="1"/>
          </p:nvPr>
        </p:nvSpPr>
        <p:spPr>
          <a:xfrm>
            <a:off x="618067" y="5619278"/>
            <a:ext cx="8256232" cy="837844"/>
          </a:xfrm>
        </p:spPr>
        <p:txBody>
          <a:bodyPr anchor="ctr"/>
          <a:lstStyle>
            <a:lvl1pPr marL="0" indent="0" algn="l">
              <a:buNone/>
              <a:defRPr sz="2000">
                <a:solidFill>
                  <a:schemeClr val="bg1"/>
                </a:solidFill>
              </a:defRPr>
            </a:lvl1pPr>
            <a:lvl2pPr marL="225425" indent="0" algn="ctr">
              <a:buFont typeface="Arial" panose="020B0604020202020204" pitchFamily="34" charset="0"/>
              <a:buNone/>
              <a:defRPr>
                <a:solidFill>
                  <a:schemeClr val="bg1"/>
                </a:solidFill>
              </a:defRPr>
            </a:lvl2pPr>
            <a:lvl3pPr marL="225425" indent="0" algn="ctr">
              <a:buFont typeface="Arial" panose="020B0604020202020204" pitchFamily="34" charset="0"/>
              <a:buNone/>
              <a:defRPr>
                <a:solidFill>
                  <a:schemeClr val="bg1"/>
                </a:solidFill>
              </a:defRPr>
            </a:lvl3pPr>
            <a:lvl4pPr marL="225425" indent="0" algn="ctr">
              <a:buFont typeface="Arial" panose="020B0604020202020204" pitchFamily="34" charset="0"/>
              <a:buNone/>
              <a:defRPr>
                <a:solidFill>
                  <a:schemeClr val="bg1"/>
                </a:solidFill>
              </a:defRPr>
            </a:lvl4pPr>
            <a:lvl5pPr marL="225425" indent="0" algn="ctr">
              <a:buFont typeface="Arial" panose="020B0604020202020204" pitchFamily="34" charset="0"/>
              <a:buNone/>
              <a:defRPr>
                <a:solidFill>
                  <a:schemeClr val="bg1"/>
                </a:solidFill>
              </a:defRPr>
            </a:lvl5pPr>
          </a:lstStyle>
          <a:p>
            <a:pPr lvl="0"/>
            <a:r>
              <a:rPr lang="en-US" dirty="0"/>
              <a:t>“Quote”</a:t>
            </a:r>
          </a:p>
        </p:txBody>
      </p:sp>
    </p:spTree>
    <p:extLst>
      <p:ext uri="{BB962C8B-B14F-4D97-AF65-F5344CB8AC3E}">
        <p14:creationId xmlns:p14="http://schemas.microsoft.com/office/powerpoint/2010/main" val="118701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Vertical Half - Left Image">
    <p:spTree>
      <p:nvGrpSpPr>
        <p:cNvPr id="1" name=""/>
        <p:cNvGrpSpPr/>
        <p:nvPr/>
      </p:nvGrpSpPr>
      <p:grpSpPr>
        <a:xfrm>
          <a:off x="0" y="0"/>
          <a:ext cx="0" cy="0"/>
          <a:chOff x="0" y="0"/>
          <a:chExt cx="0" cy="0"/>
        </a:xfrm>
      </p:grpSpPr>
      <p:sp>
        <p:nvSpPr>
          <p:cNvPr id="6" name="Picture Placeholder 5"/>
          <p:cNvSpPr>
            <a:spLocks noGrp="1"/>
          </p:cNvSpPr>
          <p:nvPr>
            <p:ph type="pic" sz="quarter" idx="12" hasCustomPrompt="1"/>
          </p:nvPr>
        </p:nvSpPr>
        <p:spPr>
          <a:xfrm>
            <a:off x="609600" y="1393825"/>
            <a:ext cx="5486400" cy="4740275"/>
          </a:xfrm>
          <a:prstGeom prst="rect">
            <a:avLst/>
          </a:prstGeom>
          <a:solidFill>
            <a:schemeClr val="bg2"/>
          </a:solidFill>
          <a:ln w="9525">
            <a:noFill/>
            <a:miter lim="800000"/>
            <a:headEnd/>
            <a:tailEnd/>
          </a:ln>
          <a:effectLst/>
        </p:spPr>
        <p:txBody>
          <a:bodyPr vert="horz" wrap="square" lIns="0" tIns="0" rIns="0" bIns="0" numCol="1" anchor="ctr" anchorCtr="1" compatLnSpc="1">
            <a:prstTxWarp prst="textNoShape">
              <a:avLst/>
            </a:prstTxWarp>
            <a:noAutofit/>
          </a:bodyPr>
          <a:lstStyle>
            <a:lvl1pPr marL="231775" indent="-231775" algn="l" rtl="0" eaLnBrk="1" fontAlgn="base" hangingPunct="1">
              <a:lnSpc>
                <a:spcPct val="95000"/>
              </a:lnSpc>
              <a:spcBef>
                <a:spcPct val="50000"/>
              </a:spcBef>
              <a:spcAft>
                <a:spcPct val="0"/>
              </a:spcAft>
              <a:buClr>
                <a:schemeClr val="accent1"/>
              </a:buClr>
              <a:buSzPct val="90000"/>
              <a:buFont typeface="Arial" pitchFamily="34" charset="0"/>
              <a:buNone/>
              <a:tabLst/>
              <a:defRPr lang="en-US" sz="2800" b="0" baseline="0" dirty="0" smtClean="0">
                <a:solidFill>
                  <a:schemeClr val="bg2">
                    <a:lumMod val="50000"/>
                  </a:schemeClr>
                </a:solidFill>
                <a:latin typeface="+mn-lt"/>
                <a:ea typeface="+mn-ea"/>
                <a:cs typeface="Calibri" pitchFamily="34" charset="0"/>
              </a:defRPr>
            </a:lvl1pPr>
          </a:lstStyle>
          <a:p>
            <a:r>
              <a:rPr lang="en-US" dirty="0"/>
              <a:t>Photo Goes Here</a:t>
            </a:r>
          </a:p>
        </p:txBody>
      </p:sp>
      <p:sp>
        <p:nvSpPr>
          <p:cNvPr id="4" name="Slide Number Placeholder 3"/>
          <p:cNvSpPr>
            <a:spLocks noGrp="1"/>
          </p:cNvSpPr>
          <p:nvPr>
            <p:ph type="sldNum" sz="quarter" idx="15"/>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5" name="Title 4"/>
          <p:cNvSpPr>
            <a:spLocks noGrp="1"/>
          </p:cNvSpPr>
          <p:nvPr>
            <p:ph type="title"/>
          </p:nvPr>
        </p:nvSpPr>
        <p:spPr/>
        <p:txBody>
          <a:bodyPr/>
          <a:lstStyle/>
          <a:p>
            <a:r>
              <a:rPr lang="en-US"/>
              <a:t>Click to edit Master title style</a:t>
            </a:r>
          </a:p>
        </p:txBody>
      </p:sp>
      <p:sp>
        <p:nvSpPr>
          <p:cNvPr id="7" name="Content Placeholder 6"/>
          <p:cNvSpPr>
            <a:spLocks noGrp="1"/>
          </p:cNvSpPr>
          <p:nvPr>
            <p:ph sz="quarter" idx="16"/>
          </p:nvPr>
        </p:nvSpPr>
        <p:spPr>
          <a:xfrm>
            <a:off x="6327494" y="1393825"/>
            <a:ext cx="5247985" cy="474027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2781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Vertical Half - Right Image">
    <p:spTree>
      <p:nvGrpSpPr>
        <p:cNvPr id="1" name=""/>
        <p:cNvGrpSpPr/>
        <p:nvPr/>
      </p:nvGrpSpPr>
      <p:grpSpPr>
        <a:xfrm>
          <a:off x="0" y="0"/>
          <a:ext cx="0" cy="0"/>
          <a:chOff x="0" y="0"/>
          <a:chExt cx="0" cy="0"/>
        </a:xfrm>
      </p:grpSpPr>
      <p:sp>
        <p:nvSpPr>
          <p:cNvPr id="34" name="Picture Placeholder 33"/>
          <p:cNvSpPr>
            <a:spLocks noGrp="1"/>
          </p:cNvSpPr>
          <p:nvPr>
            <p:ph type="pic" sz="quarter" idx="10" hasCustomPrompt="1"/>
          </p:nvPr>
        </p:nvSpPr>
        <p:spPr>
          <a:xfrm>
            <a:off x="6096000" y="1393824"/>
            <a:ext cx="5506446" cy="4740275"/>
          </a:xfrm>
          <a:prstGeom prst="rect">
            <a:avLst/>
          </a:prstGeom>
          <a:solidFill>
            <a:schemeClr val="bg2"/>
          </a:solidFill>
        </p:spPr>
        <p:txBody>
          <a:bodyPr anchor="ctr" anchorCtr="1"/>
          <a:lstStyle>
            <a:lvl1pPr>
              <a:buNone/>
              <a:defRPr/>
            </a:lvl1pPr>
          </a:lstStyle>
          <a:p>
            <a:r>
              <a:rPr lang="en-US" dirty="0"/>
              <a:t>Photo Goes Here</a:t>
            </a:r>
          </a:p>
        </p:txBody>
      </p:sp>
      <p:sp>
        <p:nvSpPr>
          <p:cNvPr id="4" name="Slide Number Placeholder 3"/>
          <p:cNvSpPr>
            <a:spLocks noGrp="1"/>
          </p:cNvSpPr>
          <p:nvPr>
            <p:ph type="sldNum" sz="quarter" idx="13"/>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5" name="Title 4"/>
          <p:cNvSpPr>
            <a:spLocks noGrp="1"/>
          </p:cNvSpPr>
          <p:nvPr>
            <p:ph type="title"/>
          </p:nvPr>
        </p:nvSpPr>
        <p:spPr/>
        <p:txBody>
          <a:bodyPr/>
          <a:lstStyle/>
          <a:p>
            <a:r>
              <a:rPr lang="en-US"/>
              <a:t>Click to edit Master title style</a:t>
            </a:r>
          </a:p>
        </p:txBody>
      </p:sp>
      <p:sp>
        <p:nvSpPr>
          <p:cNvPr id="6" name="Content Placeholder 5"/>
          <p:cNvSpPr>
            <a:spLocks noGrp="1"/>
          </p:cNvSpPr>
          <p:nvPr>
            <p:ph sz="quarter" idx="14"/>
          </p:nvPr>
        </p:nvSpPr>
        <p:spPr>
          <a:xfrm>
            <a:off x="609600" y="1393824"/>
            <a:ext cx="5301205" cy="474027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45923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Closing Slide">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48014" y="2526565"/>
            <a:ext cx="8095973" cy="1854528"/>
          </a:xfrm>
          <a:prstGeom prst="rect">
            <a:avLst/>
          </a:prstGeom>
        </p:spPr>
      </p:pic>
    </p:spTree>
    <p:extLst>
      <p:ext uri="{BB962C8B-B14F-4D97-AF65-F5344CB8AC3E}">
        <p14:creationId xmlns:p14="http://schemas.microsoft.com/office/powerpoint/2010/main" val="23363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Vertical Third - Left Image">
    <p:spTree>
      <p:nvGrpSpPr>
        <p:cNvPr id="1" name=""/>
        <p:cNvGrpSpPr/>
        <p:nvPr/>
      </p:nvGrpSpPr>
      <p:grpSpPr>
        <a:xfrm>
          <a:off x="0" y="0"/>
          <a:ext cx="0" cy="0"/>
          <a:chOff x="0" y="0"/>
          <a:chExt cx="0" cy="0"/>
        </a:xfrm>
      </p:grpSpPr>
      <p:sp>
        <p:nvSpPr>
          <p:cNvPr id="34" name="Picture Placeholder 33"/>
          <p:cNvSpPr>
            <a:spLocks noGrp="1"/>
          </p:cNvSpPr>
          <p:nvPr>
            <p:ph type="pic" sz="quarter" idx="10" hasCustomPrompt="1"/>
          </p:nvPr>
        </p:nvSpPr>
        <p:spPr>
          <a:xfrm>
            <a:off x="609600" y="1393825"/>
            <a:ext cx="3657600" cy="4740275"/>
          </a:xfrm>
          <a:prstGeom prst="rect">
            <a:avLst/>
          </a:prstGeom>
          <a:solidFill>
            <a:schemeClr val="bg2"/>
          </a:solidFill>
        </p:spPr>
        <p:txBody>
          <a:bodyPr anchor="ctr" anchorCtr="1"/>
          <a:lstStyle>
            <a:lvl1pPr>
              <a:buNone/>
              <a:defRPr/>
            </a:lvl1pPr>
          </a:lstStyle>
          <a:p>
            <a:r>
              <a:rPr lang="en-US" dirty="0"/>
              <a:t>Photo Goes Here</a:t>
            </a:r>
          </a:p>
        </p:txBody>
      </p:sp>
      <p:sp>
        <p:nvSpPr>
          <p:cNvPr id="35" name="Text Placeholder 34"/>
          <p:cNvSpPr>
            <a:spLocks noGrp="1"/>
          </p:cNvSpPr>
          <p:nvPr>
            <p:ph type="body" sz="quarter" idx="11"/>
          </p:nvPr>
        </p:nvSpPr>
        <p:spPr>
          <a:xfrm>
            <a:off x="4581841" y="1393825"/>
            <a:ext cx="6999729" cy="4740275"/>
          </a:xfrm>
          <a:prstGeom prst="rect">
            <a:avLst/>
          </a:prstGeo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p>
            <a:r>
              <a:rPr lang="en-US"/>
              <a:t>Click to edit Master title style</a:t>
            </a:r>
          </a:p>
        </p:txBody>
      </p:sp>
      <p:sp>
        <p:nvSpPr>
          <p:cNvPr id="5" name="Slide Number Placeholder 4"/>
          <p:cNvSpPr>
            <a:spLocks noGrp="1"/>
          </p:cNvSpPr>
          <p:nvPr>
            <p:ph type="sldNum" sz="quarter" idx="13"/>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Tree>
    <p:extLst>
      <p:ext uri="{BB962C8B-B14F-4D97-AF65-F5344CB8AC3E}">
        <p14:creationId xmlns:p14="http://schemas.microsoft.com/office/powerpoint/2010/main" val="3703566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Vertical Third - Right Image">
    <p:spTree>
      <p:nvGrpSpPr>
        <p:cNvPr id="1" name=""/>
        <p:cNvGrpSpPr/>
        <p:nvPr/>
      </p:nvGrpSpPr>
      <p:grpSpPr>
        <a:xfrm>
          <a:off x="0" y="0"/>
          <a:ext cx="0" cy="0"/>
          <a:chOff x="0" y="0"/>
          <a:chExt cx="0" cy="0"/>
        </a:xfrm>
      </p:grpSpPr>
      <p:sp>
        <p:nvSpPr>
          <p:cNvPr id="34" name="Picture Placeholder 33"/>
          <p:cNvSpPr>
            <a:spLocks noGrp="1"/>
          </p:cNvSpPr>
          <p:nvPr>
            <p:ph type="pic" sz="quarter" idx="10" hasCustomPrompt="1"/>
          </p:nvPr>
        </p:nvSpPr>
        <p:spPr>
          <a:xfrm>
            <a:off x="7927070" y="1393825"/>
            <a:ext cx="3663953" cy="4740275"/>
          </a:xfrm>
          <a:prstGeom prst="rect">
            <a:avLst/>
          </a:prstGeom>
          <a:solidFill>
            <a:schemeClr val="bg2"/>
          </a:solidFill>
        </p:spPr>
        <p:txBody>
          <a:bodyPr anchor="ctr" anchorCtr="1"/>
          <a:lstStyle>
            <a:lvl1pPr>
              <a:buNone/>
              <a:defRPr/>
            </a:lvl1pPr>
          </a:lstStyle>
          <a:p>
            <a:r>
              <a:rPr lang="en-US" dirty="0"/>
              <a:t>Photo Goes Here</a:t>
            </a:r>
          </a:p>
        </p:txBody>
      </p:sp>
      <p:sp>
        <p:nvSpPr>
          <p:cNvPr id="4" name="Slide Number Placeholder 3"/>
          <p:cNvSpPr>
            <a:spLocks noGrp="1"/>
          </p:cNvSpPr>
          <p:nvPr>
            <p:ph type="sldNum" sz="quarter" idx="13"/>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5" name="Title 4"/>
          <p:cNvSpPr>
            <a:spLocks noGrp="1"/>
          </p:cNvSpPr>
          <p:nvPr>
            <p:ph type="title"/>
          </p:nvPr>
        </p:nvSpPr>
        <p:spPr/>
        <p:txBody>
          <a:bodyPr/>
          <a:lstStyle/>
          <a:p>
            <a:r>
              <a:rPr lang="en-US"/>
              <a:t>Click to edit Master title style</a:t>
            </a:r>
          </a:p>
        </p:txBody>
      </p:sp>
      <p:sp>
        <p:nvSpPr>
          <p:cNvPr id="6" name="Content Placeholder 5"/>
          <p:cNvSpPr>
            <a:spLocks noGrp="1"/>
          </p:cNvSpPr>
          <p:nvPr>
            <p:ph sz="quarter" idx="14"/>
          </p:nvPr>
        </p:nvSpPr>
        <p:spPr>
          <a:xfrm>
            <a:off x="609600" y="1393825"/>
            <a:ext cx="6991109" cy="474027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6177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Vertical Third - Generic">
    <p:spTree>
      <p:nvGrpSpPr>
        <p:cNvPr id="1" name=""/>
        <p:cNvGrpSpPr/>
        <p:nvPr/>
      </p:nvGrpSpPr>
      <p:grpSpPr>
        <a:xfrm>
          <a:off x="0" y="0"/>
          <a:ext cx="0" cy="0"/>
          <a:chOff x="0" y="0"/>
          <a:chExt cx="0" cy="0"/>
        </a:xfrm>
      </p:grpSpPr>
      <p:sp>
        <p:nvSpPr>
          <p:cNvPr id="4" name="Slide Number Placeholder 3"/>
          <p:cNvSpPr>
            <a:spLocks noGrp="1"/>
          </p:cNvSpPr>
          <p:nvPr>
            <p:ph type="sldNum" sz="quarter" idx="13"/>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5" name="Title 4"/>
          <p:cNvSpPr>
            <a:spLocks noGrp="1"/>
          </p:cNvSpPr>
          <p:nvPr>
            <p:ph type="title"/>
          </p:nvPr>
        </p:nvSpPr>
        <p:spPr/>
        <p:txBody>
          <a:bodyPr/>
          <a:lstStyle/>
          <a:p>
            <a:r>
              <a:rPr lang="en-US"/>
              <a:t>Click to edit Master title style</a:t>
            </a:r>
          </a:p>
        </p:txBody>
      </p:sp>
      <p:sp>
        <p:nvSpPr>
          <p:cNvPr id="6" name="Content Placeholder 5"/>
          <p:cNvSpPr>
            <a:spLocks noGrp="1"/>
          </p:cNvSpPr>
          <p:nvPr>
            <p:ph sz="quarter" idx="14"/>
          </p:nvPr>
        </p:nvSpPr>
        <p:spPr>
          <a:xfrm>
            <a:off x="609600" y="1393825"/>
            <a:ext cx="6991109" cy="474027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p:cNvSpPr>
            <a:spLocks noGrp="1"/>
          </p:cNvSpPr>
          <p:nvPr>
            <p:ph sz="quarter" idx="15"/>
          </p:nvPr>
        </p:nvSpPr>
        <p:spPr>
          <a:xfrm>
            <a:off x="7926917" y="1393825"/>
            <a:ext cx="3655483" cy="474027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05928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Horizontal Half - Photo Top">
    <p:spTree>
      <p:nvGrpSpPr>
        <p:cNvPr id="1" name=""/>
        <p:cNvGrpSpPr/>
        <p:nvPr/>
      </p:nvGrpSpPr>
      <p:grpSpPr>
        <a:xfrm>
          <a:off x="0" y="0"/>
          <a:ext cx="0" cy="0"/>
          <a:chOff x="0" y="0"/>
          <a:chExt cx="0" cy="0"/>
        </a:xfrm>
      </p:grpSpPr>
      <p:sp>
        <p:nvSpPr>
          <p:cNvPr id="34" name="Picture Placeholder 33"/>
          <p:cNvSpPr>
            <a:spLocks noGrp="1"/>
          </p:cNvSpPr>
          <p:nvPr>
            <p:ph type="pic" sz="quarter" idx="10" hasCustomPrompt="1"/>
          </p:nvPr>
        </p:nvSpPr>
        <p:spPr>
          <a:xfrm>
            <a:off x="609600" y="1393824"/>
            <a:ext cx="10972800" cy="2269351"/>
          </a:xfrm>
          <a:prstGeom prst="rect">
            <a:avLst/>
          </a:prstGeom>
          <a:solidFill>
            <a:schemeClr val="bg2"/>
          </a:solidFill>
        </p:spPr>
        <p:txBody>
          <a:bodyPr anchor="ctr" anchorCtr="1"/>
          <a:lstStyle>
            <a:lvl1pPr>
              <a:buNone/>
              <a:defRPr/>
            </a:lvl1pPr>
          </a:lstStyle>
          <a:p>
            <a:r>
              <a:rPr lang="en-US" dirty="0"/>
              <a:t>Photo Goes Here</a:t>
            </a:r>
          </a:p>
        </p:txBody>
      </p:sp>
      <p:sp>
        <p:nvSpPr>
          <p:cNvPr id="3" name="Title 2"/>
          <p:cNvSpPr>
            <a:spLocks noGrp="1"/>
          </p:cNvSpPr>
          <p:nvPr>
            <p:ph type="title"/>
          </p:nvPr>
        </p:nvSpPr>
        <p:spPr/>
        <p:txBody>
          <a:bodyPr/>
          <a:lstStyle/>
          <a:p>
            <a:r>
              <a:rPr lang="en-US"/>
              <a:t>Click to edit Master title style</a:t>
            </a:r>
          </a:p>
        </p:txBody>
      </p:sp>
      <p:sp>
        <p:nvSpPr>
          <p:cNvPr id="5" name="Slide Number Placeholder 4"/>
          <p:cNvSpPr>
            <a:spLocks noGrp="1"/>
          </p:cNvSpPr>
          <p:nvPr>
            <p:ph type="sldNum" sz="quarter" idx="13"/>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6" name="Content Placeholder 5"/>
          <p:cNvSpPr>
            <a:spLocks noGrp="1"/>
          </p:cNvSpPr>
          <p:nvPr>
            <p:ph sz="quarter" idx="14"/>
          </p:nvPr>
        </p:nvSpPr>
        <p:spPr>
          <a:xfrm>
            <a:off x="609600" y="3914078"/>
            <a:ext cx="10972801" cy="2218168"/>
          </a:xfrm>
          <a:prstGeom prst="rect">
            <a:avLst/>
          </a:prstGeo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02473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Horizontal Third - Photo Top">
    <p:spTree>
      <p:nvGrpSpPr>
        <p:cNvPr id="1" name=""/>
        <p:cNvGrpSpPr/>
        <p:nvPr/>
      </p:nvGrpSpPr>
      <p:grpSpPr>
        <a:xfrm>
          <a:off x="0" y="0"/>
          <a:ext cx="0" cy="0"/>
          <a:chOff x="0" y="0"/>
          <a:chExt cx="0" cy="0"/>
        </a:xfrm>
      </p:grpSpPr>
      <p:sp>
        <p:nvSpPr>
          <p:cNvPr id="34" name="Picture Placeholder 33"/>
          <p:cNvSpPr>
            <a:spLocks noGrp="1"/>
          </p:cNvSpPr>
          <p:nvPr>
            <p:ph type="pic" sz="quarter" idx="10" hasCustomPrompt="1"/>
          </p:nvPr>
        </p:nvSpPr>
        <p:spPr>
          <a:xfrm>
            <a:off x="609600" y="1393825"/>
            <a:ext cx="10972800" cy="1577975"/>
          </a:xfrm>
          <a:prstGeom prst="rect">
            <a:avLst/>
          </a:prstGeom>
          <a:solidFill>
            <a:schemeClr val="bg2"/>
          </a:solidFill>
        </p:spPr>
        <p:txBody>
          <a:bodyPr anchor="ctr" anchorCtr="1"/>
          <a:lstStyle>
            <a:lvl1pPr>
              <a:buNone/>
              <a:defRPr/>
            </a:lvl1pPr>
          </a:lstStyle>
          <a:p>
            <a:r>
              <a:rPr lang="en-US" dirty="0"/>
              <a:t>Photo Goes Here</a:t>
            </a:r>
          </a:p>
        </p:txBody>
      </p:sp>
      <p:sp>
        <p:nvSpPr>
          <p:cNvPr id="3" name="Title 2"/>
          <p:cNvSpPr>
            <a:spLocks noGrp="1"/>
          </p:cNvSpPr>
          <p:nvPr>
            <p:ph type="title"/>
          </p:nvPr>
        </p:nvSpPr>
        <p:spPr/>
        <p:txBody>
          <a:bodyPr/>
          <a:lstStyle/>
          <a:p>
            <a:r>
              <a:rPr lang="en-US"/>
              <a:t>Click to edit Master title style</a:t>
            </a:r>
          </a:p>
        </p:txBody>
      </p:sp>
      <p:sp>
        <p:nvSpPr>
          <p:cNvPr id="5" name="Slide Number Placeholder 4"/>
          <p:cNvSpPr>
            <a:spLocks noGrp="1"/>
          </p:cNvSpPr>
          <p:nvPr>
            <p:ph type="sldNum" sz="quarter" idx="13"/>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6" name="Content Placeholder 5"/>
          <p:cNvSpPr>
            <a:spLocks noGrp="1"/>
          </p:cNvSpPr>
          <p:nvPr>
            <p:ph sz="quarter" idx="14"/>
          </p:nvPr>
        </p:nvSpPr>
        <p:spPr>
          <a:xfrm>
            <a:off x="609600" y="3088810"/>
            <a:ext cx="10972801" cy="304529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99060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Horizontal Third - Photo Bottom">
    <p:spTree>
      <p:nvGrpSpPr>
        <p:cNvPr id="1" name=""/>
        <p:cNvGrpSpPr/>
        <p:nvPr/>
      </p:nvGrpSpPr>
      <p:grpSpPr>
        <a:xfrm>
          <a:off x="0" y="0"/>
          <a:ext cx="0" cy="0"/>
          <a:chOff x="0" y="0"/>
          <a:chExt cx="0" cy="0"/>
        </a:xfrm>
      </p:grpSpPr>
      <p:sp>
        <p:nvSpPr>
          <p:cNvPr id="34" name="Picture Placeholder 33"/>
          <p:cNvSpPr>
            <a:spLocks noGrp="1"/>
          </p:cNvSpPr>
          <p:nvPr>
            <p:ph type="pic" sz="quarter" idx="10" hasCustomPrompt="1"/>
          </p:nvPr>
        </p:nvSpPr>
        <p:spPr>
          <a:xfrm>
            <a:off x="609600" y="4549774"/>
            <a:ext cx="10972800" cy="1584325"/>
          </a:xfrm>
          <a:prstGeom prst="rect">
            <a:avLst/>
          </a:prstGeom>
          <a:solidFill>
            <a:schemeClr val="bg2"/>
          </a:solidFill>
        </p:spPr>
        <p:txBody>
          <a:bodyPr anchor="ctr" anchorCtr="1"/>
          <a:lstStyle>
            <a:lvl1pPr>
              <a:buNone/>
              <a:defRPr/>
            </a:lvl1pPr>
          </a:lstStyle>
          <a:p>
            <a:r>
              <a:rPr lang="en-US" dirty="0"/>
              <a:t>Photo Goes Here</a:t>
            </a:r>
          </a:p>
        </p:txBody>
      </p:sp>
      <p:sp>
        <p:nvSpPr>
          <p:cNvPr id="4" name="Slide Number Placeholder 3"/>
          <p:cNvSpPr>
            <a:spLocks noGrp="1"/>
          </p:cNvSpPr>
          <p:nvPr>
            <p:ph type="sldNum" sz="quarter" idx="13"/>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5" name="Title 4"/>
          <p:cNvSpPr>
            <a:spLocks noGrp="1"/>
          </p:cNvSpPr>
          <p:nvPr>
            <p:ph type="title"/>
          </p:nvPr>
        </p:nvSpPr>
        <p:spPr/>
        <p:txBody>
          <a:bodyPr/>
          <a:lstStyle/>
          <a:p>
            <a:r>
              <a:rPr lang="en-US"/>
              <a:t>Click to edit Master title style</a:t>
            </a:r>
          </a:p>
        </p:txBody>
      </p:sp>
      <p:sp>
        <p:nvSpPr>
          <p:cNvPr id="6" name="Content Placeholder 5"/>
          <p:cNvSpPr>
            <a:spLocks noGrp="1"/>
          </p:cNvSpPr>
          <p:nvPr>
            <p:ph sz="quarter" idx="14"/>
          </p:nvPr>
        </p:nvSpPr>
        <p:spPr>
          <a:xfrm>
            <a:off x="609600" y="1393825"/>
            <a:ext cx="10965881" cy="305551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3636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Horiztonal Half w/Arrow Graphic">
    <p:spTree>
      <p:nvGrpSpPr>
        <p:cNvPr id="1" name=""/>
        <p:cNvGrpSpPr/>
        <p:nvPr/>
      </p:nvGrpSpPr>
      <p:grpSpPr>
        <a:xfrm>
          <a:off x="0" y="0"/>
          <a:ext cx="0" cy="0"/>
          <a:chOff x="0" y="0"/>
          <a:chExt cx="0" cy="0"/>
        </a:xfrm>
      </p:grpSpPr>
      <p:sp>
        <p:nvSpPr>
          <p:cNvPr id="8" name="Pentagon 7" hidden="1"/>
          <p:cNvSpPr/>
          <p:nvPr/>
        </p:nvSpPr>
        <p:spPr bwMode="auto">
          <a:xfrm>
            <a:off x="6679259" y="4445001"/>
            <a:ext cx="755071" cy="1127477"/>
          </a:xfrm>
          <a:prstGeom prst="homePlate">
            <a:avLst>
              <a:gd name="adj" fmla="val 100000"/>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a:solidFill>
                <a:srgbClr val="333333"/>
              </a:solidFill>
              <a:latin typeface="Arial Narrow" pitchFamily="34" charset="0"/>
            </a:endParaRPr>
          </a:p>
        </p:txBody>
      </p:sp>
      <p:sp>
        <p:nvSpPr>
          <p:cNvPr id="2" name="Title 1"/>
          <p:cNvSpPr>
            <a:spLocks noGrp="1"/>
          </p:cNvSpPr>
          <p:nvPr>
            <p:ph type="title"/>
          </p:nvPr>
        </p:nvSpPr>
        <p:spPr/>
        <p:txBody>
          <a:bodyPr/>
          <a:lstStyle/>
          <a:p>
            <a:r>
              <a:rPr lang="en-US"/>
              <a:t>Click to edit Master title style</a:t>
            </a:r>
          </a:p>
        </p:txBody>
      </p:sp>
      <p:sp>
        <p:nvSpPr>
          <p:cNvPr id="4" name="Slide Number Placeholder 3"/>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5" name="Picture Placeholder 33"/>
          <p:cNvSpPr>
            <a:spLocks noGrp="1"/>
          </p:cNvSpPr>
          <p:nvPr>
            <p:ph type="pic" sz="quarter" idx="12" hasCustomPrompt="1"/>
          </p:nvPr>
        </p:nvSpPr>
        <p:spPr>
          <a:xfrm>
            <a:off x="609600" y="1393825"/>
            <a:ext cx="10972800" cy="2374900"/>
          </a:xfrm>
          <a:prstGeom prst="rect">
            <a:avLst/>
          </a:prstGeom>
          <a:solidFill>
            <a:schemeClr val="bg2"/>
          </a:solidFill>
        </p:spPr>
        <p:txBody>
          <a:bodyPr anchor="ctr" anchorCtr="1"/>
          <a:lstStyle>
            <a:lvl1pPr>
              <a:buNone/>
              <a:defRPr/>
            </a:lvl1pPr>
          </a:lstStyle>
          <a:p>
            <a:r>
              <a:rPr lang="en-US" dirty="0"/>
              <a:t>Photo Goes Here</a:t>
            </a:r>
          </a:p>
        </p:txBody>
      </p:sp>
      <p:sp>
        <p:nvSpPr>
          <p:cNvPr id="6" name="Content Placeholder 5"/>
          <p:cNvSpPr>
            <a:spLocks noGrp="1"/>
          </p:cNvSpPr>
          <p:nvPr>
            <p:ph sz="quarter" idx="14"/>
          </p:nvPr>
        </p:nvSpPr>
        <p:spPr>
          <a:xfrm>
            <a:off x="609600" y="3885735"/>
            <a:ext cx="5486399" cy="2097894"/>
          </a:xfrm>
          <a:prstGeom prst="rect">
            <a:avLst/>
          </a:prstGeom>
        </p:spPr>
        <p:txBody>
          <a:bodyPr anchor="ctr"/>
          <a:lstStyle>
            <a:lvl1pPr>
              <a:buClr>
                <a:schemeClr val="accent1"/>
              </a:buCl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5"/>
          <p:cNvSpPr>
            <a:spLocks noGrp="1"/>
          </p:cNvSpPr>
          <p:nvPr>
            <p:ph sz="quarter" idx="15"/>
          </p:nvPr>
        </p:nvSpPr>
        <p:spPr>
          <a:xfrm>
            <a:off x="7924800" y="3885735"/>
            <a:ext cx="3652417" cy="2097894"/>
          </a:xfrm>
          <a:prstGeom prst="rect">
            <a:avLst/>
          </a:prstGeom>
        </p:spPr>
        <p:txBody>
          <a:bodyPr anchor="ctr"/>
          <a:lstStyle>
            <a:lvl1pPr marL="0" indent="0" algn="ctr">
              <a:buNone/>
              <a:defRPr b="1">
                <a:solidFill>
                  <a:schemeClr val="accent1"/>
                </a:solidFill>
              </a:defRPr>
            </a:lvl1pPr>
          </a:lstStyle>
          <a:p>
            <a:pPr lvl="0"/>
            <a:r>
              <a:rPr lang="en-US"/>
              <a:t>Click to edit Master text styles</a:t>
            </a:r>
          </a:p>
        </p:txBody>
      </p:sp>
    </p:spTree>
    <p:extLst>
      <p:ext uri="{BB962C8B-B14F-4D97-AF65-F5344CB8AC3E}">
        <p14:creationId xmlns:p14="http://schemas.microsoft.com/office/powerpoint/2010/main" val="217991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meline - 5 Years by Quart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3"/>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6" name="Text Placeholder 5"/>
          <p:cNvSpPr>
            <a:spLocks noGrp="1"/>
          </p:cNvSpPr>
          <p:nvPr>
            <p:ph type="body" sz="quarter" idx="12" hasCustomPrompt="1"/>
          </p:nvPr>
        </p:nvSpPr>
        <p:spPr>
          <a:xfrm>
            <a:off x="676106" y="1651922"/>
            <a:ext cx="1814021" cy="376382"/>
          </a:xfrm>
        </p:spPr>
        <p:txBody>
          <a:bodyPr anchor="ctr">
            <a:noAutofit/>
          </a:bodyPr>
          <a:lstStyle>
            <a:lvl1pPr marL="0" indent="0">
              <a:buNone/>
              <a:defRPr sz="1600" b="1" baseline="0"/>
            </a:lvl1pPr>
          </a:lstStyle>
          <a:p>
            <a:pPr lvl="0"/>
            <a:r>
              <a:rPr lang="en-US" dirty="0"/>
              <a:t>Enter year</a:t>
            </a:r>
          </a:p>
        </p:txBody>
      </p:sp>
      <p:sp>
        <p:nvSpPr>
          <p:cNvPr id="7" name="Text Placeholder 5"/>
          <p:cNvSpPr>
            <a:spLocks noGrp="1"/>
          </p:cNvSpPr>
          <p:nvPr>
            <p:ph type="body" sz="quarter" idx="13" hasCustomPrompt="1"/>
          </p:nvPr>
        </p:nvSpPr>
        <p:spPr>
          <a:xfrm>
            <a:off x="2847576" y="1651922"/>
            <a:ext cx="1814021" cy="376382"/>
          </a:xfrm>
        </p:spPr>
        <p:txBody>
          <a:bodyPr anchor="ctr">
            <a:noAutofit/>
          </a:bodyPr>
          <a:lstStyle>
            <a:lvl1pPr marL="0" indent="0">
              <a:buNone/>
              <a:defRPr sz="1600" b="1" baseline="0"/>
            </a:lvl1pPr>
          </a:lstStyle>
          <a:p>
            <a:pPr lvl="0"/>
            <a:r>
              <a:rPr lang="en-US" dirty="0"/>
              <a:t>Enter year</a:t>
            </a:r>
          </a:p>
        </p:txBody>
      </p:sp>
      <p:sp>
        <p:nvSpPr>
          <p:cNvPr id="8" name="Text Placeholder 5"/>
          <p:cNvSpPr>
            <a:spLocks noGrp="1"/>
          </p:cNvSpPr>
          <p:nvPr>
            <p:ph type="body" sz="quarter" idx="14" hasCustomPrompt="1"/>
          </p:nvPr>
        </p:nvSpPr>
        <p:spPr>
          <a:xfrm>
            <a:off x="5019047" y="1651922"/>
            <a:ext cx="1814021" cy="376382"/>
          </a:xfrm>
        </p:spPr>
        <p:txBody>
          <a:bodyPr anchor="ctr">
            <a:noAutofit/>
          </a:bodyPr>
          <a:lstStyle>
            <a:lvl1pPr marL="0" indent="0">
              <a:buNone/>
              <a:defRPr sz="1600" b="1" baseline="0"/>
            </a:lvl1pPr>
          </a:lstStyle>
          <a:p>
            <a:pPr lvl="0"/>
            <a:r>
              <a:rPr lang="en-US" dirty="0"/>
              <a:t>Enter year</a:t>
            </a:r>
          </a:p>
        </p:txBody>
      </p:sp>
      <p:sp>
        <p:nvSpPr>
          <p:cNvPr id="9" name="Text Placeholder 5"/>
          <p:cNvSpPr>
            <a:spLocks noGrp="1"/>
          </p:cNvSpPr>
          <p:nvPr>
            <p:ph type="body" sz="quarter" idx="15" hasCustomPrompt="1"/>
          </p:nvPr>
        </p:nvSpPr>
        <p:spPr>
          <a:xfrm>
            <a:off x="7190518" y="1651922"/>
            <a:ext cx="1814021" cy="376382"/>
          </a:xfrm>
        </p:spPr>
        <p:txBody>
          <a:bodyPr anchor="ctr">
            <a:noAutofit/>
          </a:bodyPr>
          <a:lstStyle>
            <a:lvl1pPr marL="0" indent="0">
              <a:buNone/>
              <a:defRPr sz="1600" b="1" baseline="0"/>
            </a:lvl1pPr>
          </a:lstStyle>
          <a:p>
            <a:pPr lvl="0"/>
            <a:r>
              <a:rPr lang="en-US" dirty="0"/>
              <a:t>Enter year</a:t>
            </a:r>
          </a:p>
        </p:txBody>
      </p:sp>
      <p:sp>
        <p:nvSpPr>
          <p:cNvPr id="10" name="Text Placeholder 5"/>
          <p:cNvSpPr>
            <a:spLocks noGrp="1"/>
          </p:cNvSpPr>
          <p:nvPr>
            <p:ph type="body" sz="quarter" idx="16" hasCustomPrompt="1"/>
          </p:nvPr>
        </p:nvSpPr>
        <p:spPr>
          <a:xfrm>
            <a:off x="9361987" y="1651922"/>
            <a:ext cx="1814021" cy="376382"/>
          </a:xfrm>
        </p:spPr>
        <p:txBody>
          <a:bodyPr anchor="ctr">
            <a:noAutofit/>
          </a:bodyPr>
          <a:lstStyle>
            <a:lvl1pPr marL="0" indent="0">
              <a:buNone/>
              <a:defRPr sz="1600" b="1" baseline="0"/>
            </a:lvl1pPr>
          </a:lstStyle>
          <a:p>
            <a:pPr lvl="0"/>
            <a:r>
              <a:rPr lang="en-US" dirty="0"/>
              <a:t>Enter year</a:t>
            </a:r>
          </a:p>
        </p:txBody>
      </p:sp>
      <p:grpSp>
        <p:nvGrpSpPr>
          <p:cNvPr id="18" name="Group 17"/>
          <p:cNvGrpSpPr/>
          <p:nvPr/>
        </p:nvGrpSpPr>
        <p:grpSpPr>
          <a:xfrm>
            <a:off x="838670" y="2211184"/>
            <a:ext cx="8708012" cy="3770515"/>
            <a:chOff x="645628" y="1651922"/>
            <a:chExt cx="6531009" cy="4279900"/>
          </a:xfrm>
        </p:grpSpPr>
        <p:cxnSp>
          <p:nvCxnSpPr>
            <p:cNvPr id="12" name="Straight Connector 11"/>
            <p:cNvCxnSpPr/>
            <p:nvPr/>
          </p:nvCxnSpPr>
          <p:spPr bwMode="auto">
            <a:xfrm>
              <a:off x="645628" y="1651922"/>
              <a:ext cx="0" cy="4279900"/>
            </a:xfrm>
            <a:prstGeom prst="line">
              <a:avLst/>
            </a:prstGeom>
            <a:noFill/>
            <a:ln w="28575" cap="flat" cmpd="sng" algn="ctr">
              <a:solidFill>
                <a:schemeClr val="bg1">
                  <a:lumMod val="95000"/>
                </a:schemeClr>
              </a:solidFill>
              <a:prstDash val="solid"/>
              <a:round/>
              <a:headEnd type="none" w="med" len="med"/>
              <a:tailEnd type="none" w="med" len="med"/>
            </a:ln>
            <a:effectLst/>
          </p:spPr>
        </p:cxnSp>
        <p:cxnSp>
          <p:nvCxnSpPr>
            <p:cNvPr id="13" name="Straight Connector 12"/>
            <p:cNvCxnSpPr/>
            <p:nvPr/>
          </p:nvCxnSpPr>
          <p:spPr bwMode="auto">
            <a:xfrm>
              <a:off x="2283232" y="1651922"/>
              <a:ext cx="0" cy="4279900"/>
            </a:xfrm>
            <a:prstGeom prst="line">
              <a:avLst/>
            </a:prstGeom>
            <a:noFill/>
            <a:ln w="28575" cap="flat" cmpd="sng" algn="ctr">
              <a:solidFill>
                <a:schemeClr val="bg1">
                  <a:lumMod val="95000"/>
                </a:schemeClr>
              </a:solidFill>
              <a:prstDash val="solid"/>
              <a:round/>
              <a:headEnd type="none" w="med" len="med"/>
              <a:tailEnd type="none" w="med" len="med"/>
            </a:ln>
            <a:effectLst/>
          </p:spPr>
        </p:cxnSp>
        <p:cxnSp>
          <p:nvCxnSpPr>
            <p:cNvPr id="14" name="Straight Connector 13"/>
            <p:cNvCxnSpPr/>
            <p:nvPr/>
          </p:nvCxnSpPr>
          <p:spPr bwMode="auto">
            <a:xfrm>
              <a:off x="3923601" y="1651922"/>
              <a:ext cx="0" cy="4279900"/>
            </a:xfrm>
            <a:prstGeom prst="line">
              <a:avLst/>
            </a:prstGeom>
            <a:noFill/>
            <a:ln w="28575" cap="flat" cmpd="sng" algn="ctr">
              <a:solidFill>
                <a:schemeClr val="bg1">
                  <a:lumMod val="95000"/>
                </a:schemeClr>
              </a:solidFill>
              <a:prstDash val="solid"/>
              <a:round/>
              <a:headEnd type="none" w="med" len="med"/>
              <a:tailEnd type="none" w="med" len="med"/>
            </a:ln>
            <a:effectLst/>
          </p:spPr>
        </p:cxnSp>
        <p:cxnSp>
          <p:nvCxnSpPr>
            <p:cNvPr id="15" name="Straight Connector 14"/>
            <p:cNvCxnSpPr/>
            <p:nvPr/>
          </p:nvCxnSpPr>
          <p:spPr bwMode="auto">
            <a:xfrm>
              <a:off x="5552893" y="1651922"/>
              <a:ext cx="0" cy="4279900"/>
            </a:xfrm>
            <a:prstGeom prst="line">
              <a:avLst/>
            </a:prstGeom>
            <a:noFill/>
            <a:ln w="28575" cap="flat" cmpd="sng" algn="ctr">
              <a:solidFill>
                <a:schemeClr val="bg1">
                  <a:lumMod val="95000"/>
                </a:schemeClr>
              </a:solidFill>
              <a:prstDash val="solid"/>
              <a:round/>
              <a:headEnd type="none" w="med" len="med"/>
              <a:tailEnd type="none" w="med" len="med"/>
            </a:ln>
            <a:effectLst/>
          </p:spPr>
        </p:cxnSp>
        <p:cxnSp>
          <p:nvCxnSpPr>
            <p:cNvPr id="16" name="Straight Connector 15"/>
            <p:cNvCxnSpPr/>
            <p:nvPr/>
          </p:nvCxnSpPr>
          <p:spPr bwMode="auto">
            <a:xfrm>
              <a:off x="7176637" y="1651922"/>
              <a:ext cx="0" cy="4279900"/>
            </a:xfrm>
            <a:prstGeom prst="line">
              <a:avLst/>
            </a:prstGeom>
            <a:noFill/>
            <a:ln w="28575" cap="flat" cmpd="sng" algn="ctr">
              <a:solidFill>
                <a:schemeClr val="bg1">
                  <a:lumMod val="95000"/>
                </a:schemeClr>
              </a:solidFill>
              <a:prstDash val="solid"/>
              <a:round/>
              <a:headEnd type="none" w="med" len="med"/>
              <a:tailEnd type="none" w="med" len="med"/>
            </a:ln>
            <a:effectLst/>
          </p:spPr>
        </p:cxnSp>
      </p:grpSp>
      <p:sp>
        <p:nvSpPr>
          <p:cNvPr id="17" name="Right Arrow 16"/>
          <p:cNvSpPr/>
          <p:nvPr/>
        </p:nvSpPr>
        <p:spPr bwMode="auto">
          <a:xfrm>
            <a:off x="609600" y="1911923"/>
            <a:ext cx="10972800" cy="482141"/>
          </a:xfrm>
          <a:prstGeom prst="rightArrow">
            <a:avLst>
              <a:gd name="adj1" fmla="val 50000"/>
              <a:gd name="adj2" fmla="val 59195"/>
            </a:avLst>
          </a:prstGeom>
          <a:solidFill>
            <a:schemeClr val="bg2"/>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a:p>
        </p:txBody>
      </p:sp>
      <p:sp>
        <p:nvSpPr>
          <p:cNvPr id="20" name="TextBox 19"/>
          <p:cNvSpPr txBox="1"/>
          <p:nvPr/>
        </p:nvSpPr>
        <p:spPr>
          <a:xfrm>
            <a:off x="727814" y="2072586"/>
            <a:ext cx="1998761" cy="160813"/>
          </a:xfrm>
          <a:prstGeom prst="rect">
            <a:avLst/>
          </a:prstGeom>
          <a:noFill/>
        </p:spPr>
        <p:txBody>
          <a:bodyPr wrap="square" lIns="0" tIns="0" rIns="0" bIns="0" rtlCol="0" anchor="ctr">
            <a:spAutoFit/>
          </a:bodyPr>
          <a:lstStyle/>
          <a:p>
            <a:pPr algn="l">
              <a:lnSpc>
                <a:spcPct val="95000"/>
              </a:lnSpc>
              <a:spcBef>
                <a:spcPts val="600"/>
              </a:spcBef>
              <a:buClr>
                <a:srgbClr val="66656C"/>
              </a:buClr>
            </a:pPr>
            <a:r>
              <a:rPr lang="en-US" sz="1100" dirty="0">
                <a:solidFill>
                  <a:srgbClr val="E9E9E9">
                    <a:lumMod val="50000"/>
                  </a:srgbClr>
                </a:solidFill>
                <a:latin typeface="Calibri"/>
                <a:cs typeface="Arial" pitchFamily="34" charset="0"/>
              </a:rPr>
              <a:t>Q1       Q2       Q3       Q4</a:t>
            </a:r>
          </a:p>
        </p:txBody>
      </p:sp>
      <p:sp>
        <p:nvSpPr>
          <p:cNvPr id="21" name="TextBox 20"/>
          <p:cNvSpPr txBox="1"/>
          <p:nvPr/>
        </p:nvSpPr>
        <p:spPr>
          <a:xfrm>
            <a:off x="2903894" y="2072586"/>
            <a:ext cx="1998761" cy="160813"/>
          </a:xfrm>
          <a:prstGeom prst="rect">
            <a:avLst/>
          </a:prstGeom>
          <a:noFill/>
        </p:spPr>
        <p:txBody>
          <a:bodyPr wrap="square" lIns="0" tIns="0" rIns="0" bIns="0" rtlCol="0" anchor="ctr">
            <a:spAutoFit/>
          </a:bodyPr>
          <a:lstStyle/>
          <a:p>
            <a:pPr algn="l">
              <a:lnSpc>
                <a:spcPct val="95000"/>
              </a:lnSpc>
              <a:spcBef>
                <a:spcPts val="600"/>
              </a:spcBef>
              <a:buClr>
                <a:srgbClr val="66656C"/>
              </a:buClr>
            </a:pPr>
            <a:r>
              <a:rPr lang="en-US" sz="1100" dirty="0">
                <a:solidFill>
                  <a:srgbClr val="E9E9E9">
                    <a:lumMod val="50000"/>
                  </a:srgbClr>
                </a:solidFill>
                <a:latin typeface="Calibri"/>
                <a:cs typeface="Arial" pitchFamily="34" charset="0"/>
              </a:rPr>
              <a:t>Q1       Q2       Q3       Q4</a:t>
            </a:r>
          </a:p>
        </p:txBody>
      </p:sp>
      <p:sp>
        <p:nvSpPr>
          <p:cNvPr id="22" name="TextBox 21"/>
          <p:cNvSpPr txBox="1"/>
          <p:nvPr/>
        </p:nvSpPr>
        <p:spPr>
          <a:xfrm>
            <a:off x="5067068" y="2072586"/>
            <a:ext cx="1998761" cy="160813"/>
          </a:xfrm>
          <a:prstGeom prst="rect">
            <a:avLst/>
          </a:prstGeom>
          <a:noFill/>
        </p:spPr>
        <p:txBody>
          <a:bodyPr wrap="square" lIns="0" tIns="0" rIns="0" bIns="0" rtlCol="0" anchor="ctr">
            <a:spAutoFit/>
          </a:bodyPr>
          <a:lstStyle/>
          <a:p>
            <a:pPr algn="l">
              <a:lnSpc>
                <a:spcPct val="95000"/>
              </a:lnSpc>
              <a:spcBef>
                <a:spcPts val="600"/>
              </a:spcBef>
              <a:buClr>
                <a:srgbClr val="66656C"/>
              </a:buClr>
            </a:pPr>
            <a:r>
              <a:rPr lang="en-US" sz="1100" dirty="0">
                <a:solidFill>
                  <a:srgbClr val="E9E9E9">
                    <a:lumMod val="50000"/>
                  </a:srgbClr>
                </a:solidFill>
                <a:latin typeface="Calibri"/>
                <a:cs typeface="Arial" pitchFamily="34" charset="0"/>
              </a:rPr>
              <a:t>Q1       Q2       Q3       Q4</a:t>
            </a:r>
          </a:p>
        </p:txBody>
      </p:sp>
      <p:sp>
        <p:nvSpPr>
          <p:cNvPr id="23" name="TextBox 22"/>
          <p:cNvSpPr txBox="1"/>
          <p:nvPr/>
        </p:nvSpPr>
        <p:spPr>
          <a:xfrm>
            <a:off x="7254225" y="2072586"/>
            <a:ext cx="1998761" cy="160813"/>
          </a:xfrm>
          <a:prstGeom prst="rect">
            <a:avLst/>
          </a:prstGeom>
          <a:noFill/>
        </p:spPr>
        <p:txBody>
          <a:bodyPr wrap="square" lIns="0" tIns="0" rIns="0" bIns="0" rtlCol="0" anchor="ctr">
            <a:spAutoFit/>
          </a:bodyPr>
          <a:lstStyle/>
          <a:p>
            <a:pPr algn="l">
              <a:lnSpc>
                <a:spcPct val="95000"/>
              </a:lnSpc>
              <a:spcBef>
                <a:spcPts val="600"/>
              </a:spcBef>
              <a:buClr>
                <a:srgbClr val="66656C"/>
              </a:buClr>
            </a:pPr>
            <a:r>
              <a:rPr lang="en-US" sz="1100" dirty="0">
                <a:solidFill>
                  <a:srgbClr val="E9E9E9">
                    <a:lumMod val="50000"/>
                  </a:srgbClr>
                </a:solidFill>
                <a:latin typeface="Calibri"/>
                <a:cs typeface="Arial" pitchFamily="34" charset="0"/>
              </a:rPr>
              <a:t>Q1       Q2       Q3       Q4</a:t>
            </a:r>
          </a:p>
        </p:txBody>
      </p:sp>
      <p:sp>
        <p:nvSpPr>
          <p:cNvPr id="24" name="TextBox 23"/>
          <p:cNvSpPr txBox="1"/>
          <p:nvPr/>
        </p:nvSpPr>
        <p:spPr>
          <a:xfrm>
            <a:off x="9418313" y="2072586"/>
            <a:ext cx="1998761" cy="160813"/>
          </a:xfrm>
          <a:prstGeom prst="rect">
            <a:avLst/>
          </a:prstGeom>
          <a:noFill/>
        </p:spPr>
        <p:txBody>
          <a:bodyPr wrap="square" lIns="0" tIns="0" rIns="0" bIns="0" rtlCol="0" anchor="ctr">
            <a:spAutoFit/>
          </a:bodyPr>
          <a:lstStyle/>
          <a:p>
            <a:pPr algn="l">
              <a:lnSpc>
                <a:spcPct val="95000"/>
              </a:lnSpc>
              <a:spcBef>
                <a:spcPts val="600"/>
              </a:spcBef>
              <a:buClr>
                <a:srgbClr val="66656C"/>
              </a:buClr>
            </a:pPr>
            <a:r>
              <a:rPr lang="en-US" sz="1100" dirty="0">
                <a:solidFill>
                  <a:srgbClr val="E9E9E9">
                    <a:lumMod val="50000"/>
                  </a:srgbClr>
                </a:solidFill>
                <a:latin typeface="Calibri"/>
                <a:cs typeface="Arial" pitchFamily="34" charset="0"/>
              </a:rPr>
              <a:t>Q1       Q2       Q3       Q4</a:t>
            </a:r>
          </a:p>
        </p:txBody>
      </p:sp>
      <p:grpSp>
        <p:nvGrpSpPr>
          <p:cNvPr id="25" name="Group 24"/>
          <p:cNvGrpSpPr/>
          <p:nvPr/>
        </p:nvGrpSpPr>
        <p:grpSpPr>
          <a:xfrm>
            <a:off x="838670" y="2211184"/>
            <a:ext cx="8708012" cy="3770515"/>
            <a:chOff x="645628" y="1651922"/>
            <a:chExt cx="6531009" cy="4279900"/>
          </a:xfrm>
        </p:grpSpPr>
        <p:cxnSp>
          <p:nvCxnSpPr>
            <p:cNvPr id="26" name="Straight Connector 25"/>
            <p:cNvCxnSpPr/>
            <p:nvPr/>
          </p:nvCxnSpPr>
          <p:spPr bwMode="auto">
            <a:xfrm>
              <a:off x="645628" y="1651922"/>
              <a:ext cx="0" cy="4279900"/>
            </a:xfrm>
            <a:prstGeom prst="line">
              <a:avLst/>
            </a:prstGeom>
            <a:noFill/>
            <a:ln w="28575" cap="flat" cmpd="sng" algn="ctr">
              <a:solidFill>
                <a:schemeClr val="bg1">
                  <a:lumMod val="95000"/>
                </a:schemeClr>
              </a:solidFill>
              <a:prstDash val="solid"/>
              <a:round/>
              <a:headEnd type="none" w="med" len="med"/>
              <a:tailEnd type="none" w="med" len="med"/>
            </a:ln>
            <a:effectLst/>
          </p:spPr>
        </p:cxnSp>
        <p:cxnSp>
          <p:nvCxnSpPr>
            <p:cNvPr id="27" name="Straight Connector 26"/>
            <p:cNvCxnSpPr/>
            <p:nvPr/>
          </p:nvCxnSpPr>
          <p:spPr bwMode="auto">
            <a:xfrm>
              <a:off x="2283232" y="1651922"/>
              <a:ext cx="0" cy="4279900"/>
            </a:xfrm>
            <a:prstGeom prst="line">
              <a:avLst/>
            </a:prstGeom>
            <a:noFill/>
            <a:ln w="28575" cap="flat" cmpd="sng" algn="ctr">
              <a:solidFill>
                <a:schemeClr val="bg1">
                  <a:lumMod val="95000"/>
                </a:schemeClr>
              </a:solidFill>
              <a:prstDash val="solid"/>
              <a:round/>
              <a:headEnd type="none" w="med" len="med"/>
              <a:tailEnd type="none" w="med" len="med"/>
            </a:ln>
            <a:effectLst/>
          </p:spPr>
        </p:cxnSp>
        <p:cxnSp>
          <p:nvCxnSpPr>
            <p:cNvPr id="28" name="Straight Connector 27"/>
            <p:cNvCxnSpPr/>
            <p:nvPr/>
          </p:nvCxnSpPr>
          <p:spPr bwMode="auto">
            <a:xfrm>
              <a:off x="3923601" y="1651922"/>
              <a:ext cx="0" cy="4279900"/>
            </a:xfrm>
            <a:prstGeom prst="line">
              <a:avLst/>
            </a:prstGeom>
            <a:noFill/>
            <a:ln w="28575" cap="flat" cmpd="sng" algn="ctr">
              <a:solidFill>
                <a:schemeClr val="bg1">
                  <a:lumMod val="95000"/>
                </a:schemeClr>
              </a:solidFill>
              <a:prstDash val="solid"/>
              <a:round/>
              <a:headEnd type="none" w="med" len="med"/>
              <a:tailEnd type="none" w="med" len="med"/>
            </a:ln>
            <a:effectLst/>
          </p:spPr>
        </p:cxnSp>
        <p:cxnSp>
          <p:nvCxnSpPr>
            <p:cNvPr id="29" name="Straight Connector 28"/>
            <p:cNvCxnSpPr/>
            <p:nvPr/>
          </p:nvCxnSpPr>
          <p:spPr bwMode="auto">
            <a:xfrm>
              <a:off x="5552893" y="1651922"/>
              <a:ext cx="0" cy="4279900"/>
            </a:xfrm>
            <a:prstGeom prst="line">
              <a:avLst/>
            </a:prstGeom>
            <a:noFill/>
            <a:ln w="28575" cap="flat" cmpd="sng" algn="ctr">
              <a:solidFill>
                <a:schemeClr val="bg1">
                  <a:lumMod val="95000"/>
                </a:schemeClr>
              </a:solidFill>
              <a:prstDash val="solid"/>
              <a:round/>
              <a:headEnd type="none" w="med" len="med"/>
              <a:tailEnd type="none" w="med" len="med"/>
            </a:ln>
            <a:effectLst/>
          </p:spPr>
        </p:cxnSp>
        <p:cxnSp>
          <p:nvCxnSpPr>
            <p:cNvPr id="30" name="Straight Connector 29"/>
            <p:cNvCxnSpPr/>
            <p:nvPr/>
          </p:nvCxnSpPr>
          <p:spPr bwMode="auto">
            <a:xfrm>
              <a:off x="7176637" y="1651922"/>
              <a:ext cx="0" cy="4279900"/>
            </a:xfrm>
            <a:prstGeom prst="line">
              <a:avLst/>
            </a:prstGeom>
            <a:noFill/>
            <a:ln w="28575" cap="flat" cmpd="sng" algn="ctr">
              <a:solidFill>
                <a:schemeClr val="bg1">
                  <a:lumMod val="95000"/>
                </a:schemeClr>
              </a:solidFill>
              <a:prstDash val="solid"/>
              <a:round/>
              <a:headEnd type="none" w="med" len="med"/>
              <a:tailEnd type="none" w="med" len="med"/>
            </a:ln>
            <a:effectLst/>
          </p:spPr>
        </p:cxnSp>
      </p:grpSp>
      <p:sp>
        <p:nvSpPr>
          <p:cNvPr id="31" name="Right Arrow 30"/>
          <p:cNvSpPr/>
          <p:nvPr/>
        </p:nvSpPr>
        <p:spPr bwMode="auto">
          <a:xfrm>
            <a:off x="609600" y="1911923"/>
            <a:ext cx="10972800" cy="482141"/>
          </a:xfrm>
          <a:prstGeom prst="rightArrow">
            <a:avLst>
              <a:gd name="adj1" fmla="val 50000"/>
              <a:gd name="adj2" fmla="val 59195"/>
            </a:avLst>
          </a:prstGeom>
          <a:solidFill>
            <a:schemeClr val="bg2"/>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a:p>
        </p:txBody>
      </p:sp>
      <p:sp>
        <p:nvSpPr>
          <p:cNvPr id="32" name="TextBox 31"/>
          <p:cNvSpPr txBox="1"/>
          <p:nvPr/>
        </p:nvSpPr>
        <p:spPr>
          <a:xfrm>
            <a:off x="727814" y="2072586"/>
            <a:ext cx="1998761" cy="160813"/>
          </a:xfrm>
          <a:prstGeom prst="rect">
            <a:avLst/>
          </a:prstGeom>
          <a:noFill/>
        </p:spPr>
        <p:txBody>
          <a:bodyPr wrap="square" lIns="0" tIns="0" rIns="0" bIns="0" rtlCol="0" anchor="ctr">
            <a:spAutoFit/>
          </a:bodyPr>
          <a:lstStyle/>
          <a:p>
            <a:pPr algn="l">
              <a:lnSpc>
                <a:spcPct val="95000"/>
              </a:lnSpc>
              <a:spcBef>
                <a:spcPts val="600"/>
              </a:spcBef>
              <a:buClr>
                <a:srgbClr val="66656C"/>
              </a:buClr>
            </a:pPr>
            <a:r>
              <a:rPr lang="en-US" sz="1100" dirty="0">
                <a:solidFill>
                  <a:srgbClr val="E9E9E9">
                    <a:lumMod val="50000"/>
                  </a:srgbClr>
                </a:solidFill>
                <a:latin typeface="Calibri"/>
                <a:cs typeface="Arial" pitchFamily="34" charset="0"/>
              </a:rPr>
              <a:t>Q1       Q2       Q3       Q4</a:t>
            </a:r>
          </a:p>
        </p:txBody>
      </p:sp>
      <p:sp>
        <p:nvSpPr>
          <p:cNvPr id="33" name="TextBox 32"/>
          <p:cNvSpPr txBox="1"/>
          <p:nvPr/>
        </p:nvSpPr>
        <p:spPr>
          <a:xfrm>
            <a:off x="2903894" y="2072586"/>
            <a:ext cx="1998761" cy="160813"/>
          </a:xfrm>
          <a:prstGeom prst="rect">
            <a:avLst/>
          </a:prstGeom>
          <a:noFill/>
        </p:spPr>
        <p:txBody>
          <a:bodyPr wrap="square" lIns="0" tIns="0" rIns="0" bIns="0" rtlCol="0" anchor="ctr">
            <a:spAutoFit/>
          </a:bodyPr>
          <a:lstStyle/>
          <a:p>
            <a:pPr algn="l">
              <a:lnSpc>
                <a:spcPct val="95000"/>
              </a:lnSpc>
              <a:spcBef>
                <a:spcPts val="600"/>
              </a:spcBef>
              <a:buClr>
                <a:srgbClr val="66656C"/>
              </a:buClr>
            </a:pPr>
            <a:r>
              <a:rPr lang="en-US" sz="1100" dirty="0">
                <a:solidFill>
                  <a:srgbClr val="E9E9E9">
                    <a:lumMod val="50000"/>
                  </a:srgbClr>
                </a:solidFill>
                <a:latin typeface="Calibri"/>
                <a:cs typeface="Arial" pitchFamily="34" charset="0"/>
              </a:rPr>
              <a:t>Q1       Q2       Q3       Q4</a:t>
            </a:r>
          </a:p>
        </p:txBody>
      </p:sp>
      <p:sp>
        <p:nvSpPr>
          <p:cNvPr id="34" name="TextBox 33"/>
          <p:cNvSpPr txBox="1"/>
          <p:nvPr/>
        </p:nvSpPr>
        <p:spPr>
          <a:xfrm>
            <a:off x="5067068" y="2072586"/>
            <a:ext cx="1998761" cy="160813"/>
          </a:xfrm>
          <a:prstGeom prst="rect">
            <a:avLst/>
          </a:prstGeom>
          <a:noFill/>
        </p:spPr>
        <p:txBody>
          <a:bodyPr wrap="square" lIns="0" tIns="0" rIns="0" bIns="0" rtlCol="0" anchor="ctr">
            <a:spAutoFit/>
          </a:bodyPr>
          <a:lstStyle/>
          <a:p>
            <a:pPr algn="l">
              <a:lnSpc>
                <a:spcPct val="95000"/>
              </a:lnSpc>
              <a:spcBef>
                <a:spcPts val="600"/>
              </a:spcBef>
              <a:buClr>
                <a:srgbClr val="66656C"/>
              </a:buClr>
            </a:pPr>
            <a:r>
              <a:rPr lang="en-US" sz="1100" dirty="0">
                <a:solidFill>
                  <a:srgbClr val="E9E9E9">
                    <a:lumMod val="50000"/>
                  </a:srgbClr>
                </a:solidFill>
                <a:latin typeface="Calibri"/>
                <a:cs typeface="Arial" pitchFamily="34" charset="0"/>
              </a:rPr>
              <a:t>Q1       Q2       Q3       Q4</a:t>
            </a:r>
          </a:p>
        </p:txBody>
      </p:sp>
      <p:sp>
        <p:nvSpPr>
          <p:cNvPr id="35" name="TextBox 34"/>
          <p:cNvSpPr txBox="1"/>
          <p:nvPr/>
        </p:nvSpPr>
        <p:spPr>
          <a:xfrm>
            <a:off x="7254225" y="2072586"/>
            <a:ext cx="1998761" cy="160813"/>
          </a:xfrm>
          <a:prstGeom prst="rect">
            <a:avLst/>
          </a:prstGeom>
          <a:noFill/>
        </p:spPr>
        <p:txBody>
          <a:bodyPr wrap="square" lIns="0" tIns="0" rIns="0" bIns="0" rtlCol="0" anchor="ctr">
            <a:spAutoFit/>
          </a:bodyPr>
          <a:lstStyle/>
          <a:p>
            <a:pPr algn="l">
              <a:lnSpc>
                <a:spcPct val="95000"/>
              </a:lnSpc>
              <a:spcBef>
                <a:spcPts val="600"/>
              </a:spcBef>
              <a:buClr>
                <a:srgbClr val="66656C"/>
              </a:buClr>
            </a:pPr>
            <a:r>
              <a:rPr lang="en-US" sz="1100" dirty="0">
                <a:solidFill>
                  <a:srgbClr val="E9E9E9">
                    <a:lumMod val="50000"/>
                  </a:srgbClr>
                </a:solidFill>
                <a:latin typeface="Calibri"/>
                <a:cs typeface="Arial" pitchFamily="34" charset="0"/>
              </a:rPr>
              <a:t>Q1       Q2       Q3       Q4</a:t>
            </a:r>
          </a:p>
        </p:txBody>
      </p:sp>
      <p:sp>
        <p:nvSpPr>
          <p:cNvPr id="36" name="TextBox 35"/>
          <p:cNvSpPr txBox="1"/>
          <p:nvPr/>
        </p:nvSpPr>
        <p:spPr>
          <a:xfrm>
            <a:off x="9418313" y="2072586"/>
            <a:ext cx="1998761" cy="160813"/>
          </a:xfrm>
          <a:prstGeom prst="rect">
            <a:avLst/>
          </a:prstGeom>
          <a:noFill/>
        </p:spPr>
        <p:txBody>
          <a:bodyPr wrap="square" lIns="0" tIns="0" rIns="0" bIns="0" rtlCol="0" anchor="ctr">
            <a:spAutoFit/>
          </a:bodyPr>
          <a:lstStyle/>
          <a:p>
            <a:pPr algn="l">
              <a:lnSpc>
                <a:spcPct val="95000"/>
              </a:lnSpc>
              <a:spcBef>
                <a:spcPts val="600"/>
              </a:spcBef>
              <a:buClr>
                <a:srgbClr val="66656C"/>
              </a:buClr>
            </a:pPr>
            <a:r>
              <a:rPr lang="en-US" sz="1100" dirty="0">
                <a:solidFill>
                  <a:srgbClr val="E9E9E9">
                    <a:lumMod val="50000"/>
                  </a:srgbClr>
                </a:solidFill>
                <a:latin typeface="Calibri"/>
                <a:cs typeface="Arial" pitchFamily="34" charset="0"/>
              </a:rPr>
              <a:t>Q1       Q2       Q3       Q4</a:t>
            </a:r>
          </a:p>
        </p:txBody>
      </p:sp>
    </p:spTree>
    <p:extLst>
      <p:ext uri="{BB962C8B-B14F-4D97-AF65-F5344CB8AC3E}">
        <p14:creationId xmlns:p14="http://schemas.microsoft.com/office/powerpoint/2010/main" val="72359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3" name="Slide Number Placeholder 3"/>
          <p:cNvSpPr>
            <a:spLocks noGrp="1"/>
          </p:cNvSpPr>
          <p:nvPr>
            <p:ph type="sldNum" sz="quarter" idx="11"/>
          </p:nvPr>
        </p:nvSpPr>
        <p:spPr>
          <a:xfrm>
            <a:off x="10847187" y="6450563"/>
            <a:ext cx="728293" cy="365125"/>
          </a:xfrm>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Tree>
    <p:extLst>
      <p:ext uri="{BB962C8B-B14F-4D97-AF65-F5344CB8AC3E}">
        <p14:creationId xmlns:p14="http://schemas.microsoft.com/office/powerpoint/2010/main" val="4256392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sp>
        <p:nvSpPr>
          <p:cNvPr id="3" name="Slide Number Placeholder 3"/>
          <p:cNvSpPr>
            <a:spLocks noGrp="1"/>
          </p:cNvSpPr>
          <p:nvPr>
            <p:ph type="sldNum" sz="quarter" idx="11"/>
          </p:nvPr>
        </p:nvSpPr>
        <p:spPr>
          <a:xfrm>
            <a:off x="10847187" y="6450563"/>
            <a:ext cx="728293" cy="365125"/>
          </a:xfrm>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4" name="Rectangle 3">
            <a:extLst>
              <a:ext uri="{FF2B5EF4-FFF2-40B4-BE49-F238E27FC236}">
                <a16:creationId xmlns:a16="http://schemas.microsoft.com/office/drawing/2014/main" id="{DF124273-3ECC-844A-987F-243CF54A185A}"/>
              </a:ext>
            </a:extLst>
          </p:cNvPr>
          <p:cNvSpPr/>
          <p:nvPr userDrawn="1"/>
        </p:nvSpPr>
        <p:spPr bwMode="auto">
          <a:xfrm>
            <a:off x="0" y="0"/>
            <a:ext cx="12192000" cy="6858000"/>
          </a:xfrm>
          <a:prstGeom prst="rect">
            <a:avLst/>
          </a:prstGeom>
          <a:solidFill>
            <a:schemeClr val="bg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marR="0" indent="-109538" algn="ctr" defTabSz="914400" rtl="0" eaLnBrk="1" fontAlgn="base" latinLnBrk="0" hangingPunct="1">
              <a:lnSpc>
                <a:spcPct val="100000"/>
              </a:lnSpc>
              <a:spcBef>
                <a:spcPct val="50000"/>
              </a:spcBef>
              <a:spcAft>
                <a:spcPct val="0"/>
              </a:spcAft>
              <a:buClr>
                <a:schemeClr val="tx2"/>
              </a:buClr>
              <a:buSzTx/>
              <a:buFont typeface="Arial" charset="0"/>
              <a:buNone/>
              <a:tabLst/>
            </a:pPr>
            <a:endParaRPr kumimoji="0" lang="en-US" sz="1600" b="0" i="0" u="none" strike="noStrike" cap="none" normalizeH="0" baseline="0" dirty="0">
              <a:ln>
                <a:noFill/>
              </a:ln>
              <a:solidFill>
                <a:srgbClr val="333333"/>
              </a:solidFill>
              <a:effectLst/>
              <a:latin typeface="+mn-lt"/>
            </a:endParaRPr>
          </a:p>
        </p:txBody>
      </p:sp>
    </p:spTree>
    <p:extLst>
      <p:ext uri="{BB962C8B-B14F-4D97-AF65-F5344CB8AC3E}">
        <p14:creationId xmlns:p14="http://schemas.microsoft.com/office/powerpoint/2010/main" val="1890286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ection Header w/Color Band">
    <p:spTree>
      <p:nvGrpSpPr>
        <p:cNvPr id="1" name=""/>
        <p:cNvGrpSpPr/>
        <p:nvPr/>
      </p:nvGrpSpPr>
      <p:grpSpPr>
        <a:xfrm>
          <a:off x="0" y="0"/>
          <a:ext cx="0" cy="0"/>
          <a:chOff x="0" y="0"/>
          <a:chExt cx="0" cy="0"/>
        </a:xfrm>
      </p:grpSpPr>
      <p:sp>
        <p:nvSpPr>
          <p:cNvPr id="8" name="Rectangle 7"/>
          <p:cNvSpPr/>
          <p:nvPr/>
        </p:nvSpPr>
        <p:spPr bwMode="auto">
          <a:xfrm>
            <a:off x="0" y="2499105"/>
            <a:ext cx="12192000" cy="1866900"/>
          </a:xfrm>
          <a:prstGeom prst="rect">
            <a:avLst/>
          </a:prstGeom>
          <a:solidFill>
            <a:schemeClr val="accent1"/>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2" name="Title 1"/>
          <p:cNvSpPr>
            <a:spLocks noGrp="1"/>
          </p:cNvSpPr>
          <p:nvPr>
            <p:ph type="title"/>
          </p:nvPr>
        </p:nvSpPr>
        <p:spPr>
          <a:xfrm>
            <a:off x="609600" y="2741929"/>
            <a:ext cx="10972800" cy="1364214"/>
          </a:xfrm>
        </p:spPr>
        <p:txBody>
          <a:bodyPr anchor="ctr"/>
          <a:lstStyle>
            <a:lvl1pPr algn="ct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076425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3"/>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6" name="Table Placeholder 5"/>
          <p:cNvSpPr>
            <a:spLocks noGrp="1"/>
          </p:cNvSpPr>
          <p:nvPr>
            <p:ph type="tbl" sz="quarter" idx="12" hasCustomPrompt="1"/>
          </p:nvPr>
        </p:nvSpPr>
        <p:spPr>
          <a:xfrm>
            <a:off x="609600" y="1393825"/>
            <a:ext cx="10972800" cy="4740275"/>
          </a:xfrm>
          <a:prstGeom prst="rect">
            <a:avLst/>
          </a:prstGeom>
        </p:spPr>
        <p:txBody>
          <a:bodyPr anchor="ctr"/>
          <a:lstStyle>
            <a:lvl1pPr marL="0" indent="0" algn="ctr">
              <a:buNone/>
              <a:defRPr baseline="0"/>
            </a:lvl1pPr>
          </a:lstStyle>
          <a:p>
            <a:r>
              <a:rPr lang="en-US" dirty="0"/>
              <a:t>Click to insert table of contents</a:t>
            </a:r>
          </a:p>
        </p:txBody>
      </p:sp>
    </p:spTree>
    <p:extLst>
      <p:ext uri="{BB962C8B-B14F-4D97-AF65-F5344CB8AC3E}">
        <p14:creationId xmlns:p14="http://schemas.microsoft.com/office/powerpoint/2010/main" val="531827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699416" name="Rectangle 24"/>
          <p:cNvSpPr>
            <a:spLocks noGrp="1" noChangeArrowheads="1"/>
          </p:cNvSpPr>
          <p:nvPr>
            <p:ph type="ctrTitle" hasCustomPrompt="1"/>
          </p:nvPr>
        </p:nvSpPr>
        <p:spPr>
          <a:xfrm>
            <a:off x="609605" y="1543508"/>
            <a:ext cx="10972796" cy="1880404"/>
          </a:xfrm>
          <a:prstGeom prst="rect">
            <a:avLst/>
          </a:prstGeom>
        </p:spPr>
        <p:txBody>
          <a:bodyPr lIns="0" tIns="0" rIns="0" bIns="0" anchor="b" anchorCtr="0">
            <a:noAutofit/>
          </a:bodyPr>
          <a:lstStyle>
            <a:lvl1pPr marL="142875" indent="-142875" algn="l">
              <a:lnSpc>
                <a:spcPct val="95000"/>
              </a:lnSpc>
              <a:defRPr sz="2800" b="1" baseline="0">
                <a:solidFill>
                  <a:schemeClr val="tx1"/>
                </a:solidFill>
              </a:defRPr>
            </a:lvl1pPr>
          </a:lstStyle>
          <a:p>
            <a:r>
              <a:rPr lang="en-US" altLang="en-US" dirty="0"/>
              <a:t>“Quotes should be center aligned, set in Calibri bold with a point size of 28 points.”</a:t>
            </a:r>
          </a:p>
        </p:txBody>
      </p:sp>
      <p:sp>
        <p:nvSpPr>
          <p:cNvPr id="14" name="Rectangle 25"/>
          <p:cNvSpPr>
            <a:spLocks noGrp="1" noChangeArrowheads="1"/>
          </p:cNvSpPr>
          <p:nvPr>
            <p:ph type="subTitle" idx="1" hasCustomPrompt="1"/>
          </p:nvPr>
        </p:nvSpPr>
        <p:spPr>
          <a:xfrm>
            <a:off x="624931" y="3837375"/>
            <a:ext cx="10572553" cy="716603"/>
          </a:xfrm>
          <a:prstGeom prst="rect">
            <a:avLst/>
          </a:prstGeom>
        </p:spPr>
        <p:txBody>
          <a:bodyPr wrap="square">
            <a:noAutofit/>
          </a:bodyPr>
          <a:lstStyle>
            <a:lvl1pPr marL="0" indent="0" algn="l">
              <a:lnSpc>
                <a:spcPct val="85000"/>
              </a:lnSpc>
              <a:spcBef>
                <a:spcPts val="1680"/>
              </a:spcBef>
              <a:buFont typeface="Webdings" pitchFamily="18" charset="2"/>
              <a:buNone/>
              <a:defRPr sz="2000" b="0">
                <a:solidFill>
                  <a:schemeClr val="tx1"/>
                </a:solidFill>
              </a:defRPr>
            </a:lvl1pPr>
          </a:lstStyle>
          <a:p>
            <a:r>
              <a:rPr lang="en-US" altLang="en-US" dirty="0"/>
              <a:t>Source Name</a:t>
            </a:r>
            <a:br>
              <a:rPr lang="en-US" altLang="en-US" dirty="0"/>
            </a:br>
            <a:r>
              <a:rPr lang="en-US" altLang="en-US" dirty="0"/>
              <a:t>Company XYZ</a:t>
            </a:r>
          </a:p>
        </p:txBody>
      </p:sp>
      <p:sp>
        <p:nvSpPr>
          <p:cNvPr id="5" name="Slide Number Placeholder 3"/>
          <p:cNvSpPr>
            <a:spLocks noGrp="1"/>
          </p:cNvSpPr>
          <p:nvPr>
            <p:ph type="sldNum" sz="quarter" idx="11"/>
          </p:nvPr>
        </p:nvSpPr>
        <p:spPr>
          <a:xfrm>
            <a:off x="10847187" y="6450563"/>
            <a:ext cx="728293" cy="365125"/>
          </a:xfrm>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cxnSp>
        <p:nvCxnSpPr>
          <p:cNvPr id="7" name="Straight Connector 6"/>
          <p:cNvCxnSpPr/>
          <p:nvPr/>
        </p:nvCxnSpPr>
        <p:spPr bwMode="auto">
          <a:xfrm>
            <a:off x="0" y="6400347"/>
            <a:ext cx="12192000" cy="0"/>
          </a:xfrm>
          <a:prstGeom prst="line">
            <a:avLst/>
          </a:prstGeom>
          <a:noFill/>
          <a:ln w="3175" cap="flat" cmpd="sng" algn="ctr">
            <a:solidFill>
              <a:schemeClr val="tx2"/>
            </a:solidFill>
            <a:prstDash val="solid"/>
            <a:round/>
            <a:headEnd type="none" w="med" len="med"/>
            <a:tailEnd type="none" w="med" len="med"/>
          </a:ln>
          <a:effectLst/>
        </p:spPr>
      </p:cxnSp>
    </p:spTree>
    <p:extLst>
      <p:ext uri="{BB962C8B-B14F-4D97-AF65-F5344CB8AC3E}">
        <p14:creationId xmlns:p14="http://schemas.microsoft.com/office/powerpoint/2010/main" val="3550118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Questions">
    <p:spTree>
      <p:nvGrpSpPr>
        <p:cNvPr id="1" name=""/>
        <p:cNvGrpSpPr/>
        <p:nvPr/>
      </p:nvGrpSpPr>
      <p:grpSpPr>
        <a:xfrm>
          <a:off x="0" y="0"/>
          <a:ext cx="0" cy="0"/>
          <a:chOff x="0" y="0"/>
          <a:chExt cx="0" cy="0"/>
        </a:xfrm>
      </p:grpSpPr>
      <p:sp>
        <p:nvSpPr>
          <p:cNvPr id="2" name="Title 1"/>
          <p:cNvSpPr>
            <a:spLocks noGrp="1"/>
          </p:cNvSpPr>
          <p:nvPr>
            <p:ph type="title"/>
          </p:nvPr>
        </p:nvSpPr>
        <p:spPr>
          <a:xfrm>
            <a:off x="609600" y="1217869"/>
            <a:ext cx="10972800" cy="1364214"/>
          </a:xfrm>
        </p:spPr>
        <p:txBody>
          <a:bodyPr/>
          <a:lstStyle>
            <a:lvl1pPr algn="ctr">
              <a:defRPr/>
            </a:lvl1pPr>
          </a:lstStyle>
          <a:p>
            <a:r>
              <a:rPr lang="en-US"/>
              <a:t>Click to edit Master title style</a:t>
            </a:r>
            <a:endParaRPr lang="en-US" dirty="0"/>
          </a:p>
        </p:txBody>
      </p:sp>
      <p:sp>
        <p:nvSpPr>
          <p:cNvPr id="6" name="Content Placeholder 5"/>
          <p:cNvSpPr>
            <a:spLocks noGrp="1"/>
          </p:cNvSpPr>
          <p:nvPr>
            <p:ph sz="quarter" idx="12"/>
          </p:nvPr>
        </p:nvSpPr>
        <p:spPr>
          <a:xfrm>
            <a:off x="609600" y="2590800"/>
            <a:ext cx="10972800" cy="3390900"/>
          </a:xfrm>
        </p:spPr>
        <p:txBody>
          <a:bodyPr/>
          <a:lstStyle>
            <a:lvl1pPr marL="0" indent="0" algn="ctr">
              <a:buNone/>
              <a:defRPr/>
            </a:lvl1pPr>
            <a:lvl2pPr marL="0" indent="0">
              <a:defRPr/>
            </a:lvl2pPr>
            <a:lvl3pPr marL="0" indent="0">
              <a:defRPr/>
            </a:lvl3pPr>
            <a:lvl4pPr marL="0" indent="0">
              <a:defRPr/>
            </a:lvl4pPr>
            <a:lvl5pPr marL="0" indent="0">
              <a:defRPr/>
            </a:lvl5pPr>
          </a:lstStyle>
          <a:p>
            <a:pPr lvl="0"/>
            <a:r>
              <a:rPr lang="en-US"/>
              <a:t>Click to edit Master text styles</a:t>
            </a:r>
          </a:p>
        </p:txBody>
      </p:sp>
      <p:sp>
        <p:nvSpPr>
          <p:cNvPr id="5" name="Slide Number Placeholder 3"/>
          <p:cNvSpPr>
            <a:spLocks noGrp="1"/>
          </p:cNvSpPr>
          <p:nvPr>
            <p:ph type="sldNum" sz="quarter" idx="11"/>
          </p:nvPr>
        </p:nvSpPr>
        <p:spPr>
          <a:xfrm>
            <a:off x="10847187" y="6450563"/>
            <a:ext cx="728293" cy="365125"/>
          </a:xfrm>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cxnSp>
        <p:nvCxnSpPr>
          <p:cNvPr id="8" name="Straight Connector 7"/>
          <p:cNvCxnSpPr/>
          <p:nvPr/>
        </p:nvCxnSpPr>
        <p:spPr bwMode="auto">
          <a:xfrm>
            <a:off x="0" y="6400347"/>
            <a:ext cx="12192000" cy="0"/>
          </a:xfrm>
          <a:prstGeom prst="line">
            <a:avLst/>
          </a:prstGeom>
          <a:noFill/>
          <a:ln w="3175" cap="flat" cmpd="sng" algn="ctr">
            <a:solidFill>
              <a:schemeClr val="tx2"/>
            </a:solidFill>
            <a:prstDash val="solid"/>
            <a:round/>
            <a:headEnd type="none" w="med" len="med"/>
            <a:tailEnd type="none" w="med" len="med"/>
          </a:ln>
          <a:effectLst/>
        </p:spPr>
      </p:cxnSp>
    </p:spTree>
    <p:extLst>
      <p:ext uri="{BB962C8B-B14F-4D97-AF65-F5344CB8AC3E}">
        <p14:creationId xmlns:p14="http://schemas.microsoft.com/office/powerpoint/2010/main" val="6409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6" name="Content Placeholder 8"/>
          <p:cNvSpPr>
            <a:spLocks noGrp="1"/>
          </p:cNvSpPr>
          <p:nvPr>
            <p:ph sz="quarter" idx="12"/>
          </p:nvPr>
        </p:nvSpPr>
        <p:spPr>
          <a:xfrm>
            <a:off x="595313" y="1393824"/>
            <a:ext cx="7329487" cy="4740275"/>
          </a:xfrm>
          <a:prstGeom prst="rect">
            <a:avLst/>
          </a:prstGeom>
        </p:spPr>
        <p:txBody>
          <a:bodyPr anchor="t"/>
          <a:lstStyle>
            <a:lvl1pPr marL="0" indent="0" algn="l">
              <a:buNone/>
              <a:defRPr sz="3600"/>
            </a:lvl1pPr>
          </a:lstStyle>
          <a:p>
            <a:pPr lvl="0"/>
            <a:r>
              <a:rPr lang="en-US"/>
              <a:t>Click to edit Master text styles</a:t>
            </a:r>
          </a:p>
        </p:txBody>
      </p:sp>
    </p:spTree>
    <p:extLst>
      <p:ext uri="{BB962C8B-B14F-4D97-AF65-F5344CB8AC3E}">
        <p14:creationId xmlns:p14="http://schemas.microsoft.com/office/powerpoint/2010/main" val="2945817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45938" y="2118"/>
            <a:ext cx="3242307" cy="3242307"/>
          </a:xfrm>
          <a:prstGeom prst="rect">
            <a:avLst/>
          </a:prstGeom>
        </p:spPr>
      </p:pic>
      <p:sp>
        <p:nvSpPr>
          <p:cNvPr id="7" name="Title 3"/>
          <p:cNvSpPr>
            <a:spLocks noGrp="1"/>
          </p:cNvSpPr>
          <p:nvPr>
            <p:ph type="title"/>
          </p:nvPr>
        </p:nvSpPr>
        <p:spPr>
          <a:xfrm>
            <a:off x="1041859" y="4302592"/>
            <a:ext cx="6886589" cy="1325563"/>
          </a:xfrm>
        </p:spPr>
        <p:txBody>
          <a:bodyPr anchor="ctr">
            <a:noAutofit/>
          </a:bodyPr>
          <a:lstStyle>
            <a:lvl1pPr>
              <a:defRPr sz="2800" b="1"/>
            </a:lvl1pPr>
          </a:lstStyle>
          <a:p>
            <a:r>
              <a:rPr lang="en-US" dirty="0"/>
              <a:t>Click to edit Master title style</a:t>
            </a:r>
          </a:p>
        </p:txBody>
      </p:sp>
      <p:sp>
        <p:nvSpPr>
          <p:cNvPr id="10" name="Date Placeholder 7"/>
          <p:cNvSpPr>
            <a:spLocks noGrp="1"/>
          </p:cNvSpPr>
          <p:nvPr>
            <p:ph type="dt" sz="half" idx="12"/>
          </p:nvPr>
        </p:nvSpPr>
        <p:spPr>
          <a:xfrm>
            <a:off x="1041859" y="5998901"/>
            <a:ext cx="2743200" cy="310457"/>
          </a:xfrm>
          <a:prstGeom prst="rect">
            <a:avLst/>
          </a:prstGeom>
        </p:spPr>
        <p:txBody>
          <a:bodyPr anchor="ctr"/>
          <a:lstStyle>
            <a:lvl1pPr algn="l">
              <a:defRPr sz="1000">
                <a:solidFill>
                  <a:schemeClr val="tx1"/>
                </a:solidFill>
                <a:latin typeface="+mn-lt"/>
              </a:defRPr>
            </a:lvl1pPr>
          </a:lstStyle>
          <a:p>
            <a:endParaRPr lang="en-US" dirty="0"/>
          </a:p>
        </p:txBody>
      </p:sp>
      <p:sp>
        <p:nvSpPr>
          <p:cNvPr id="11" name="Text Placeholder 4"/>
          <p:cNvSpPr>
            <a:spLocks noGrp="1"/>
          </p:cNvSpPr>
          <p:nvPr>
            <p:ph type="body" sz="quarter" idx="13" hasCustomPrompt="1"/>
          </p:nvPr>
        </p:nvSpPr>
        <p:spPr>
          <a:xfrm>
            <a:off x="1041859" y="5649566"/>
            <a:ext cx="6893071" cy="338137"/>
          </a:xfrm>
        </p:spPr>
        <p:txBody>
          <a:bodyPr anchor="ctr">
            <a:noAutofit/>
          </a:bodyPr>
          <a:lstStyle>
            <a:lvl1pPr marL="0" indent="0">
              <a:buNone/>
              <a:defRPr sz="1400"/>
            </a:lvl1pPr>
          </a:lstStyle>
          <a:p>
            <a:pPr lvl="0"/>
            <a:r>
              <a:rPr lang="en-US" dirty="0"/>
              <a:t>Presented by</a:t>
            </a:r>
          </a:p>
        </p:txBody>
      </p:sp>
      <p:pic>
        <p:nvPicPr>
          <p:cNvPr id="13" name="Picture 12"/>
          <p:cNvPicPr>
            <a:picLocks noChangeAspect="1"/>
          </p:cNvPicPr>
          <p:nvPr userDrawn="1"/>
        </p:nvPicPr>
        <p:blipFill>
          <a:blip r:embed="rId3"/>
          <a:stretch>
            <a:fillRect/>
          </a:stretch>
        </p:blipFill>
        <p:spPr>
          <a:xfrm>
            <a:off x="1149646" y="1223680"/>
            <a:ext cx="4052388" cy="649750"/>
          </a:xfrm>
          <a:prstGeom prst="rect">
            <a:avLst/>
          </a:prstGeom>
        </p:spPr>
      </p:pic>
    </p:spTree>
    <p:extLst>
      <p:ext uri="{BB962C8B-B14F-4D97-AF65-F5344CB8AC3E}">
        <p14:creationId xmlns:p14="http://schemas.microsoft.com/office/powerpoint/2010/main" val="2313145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userDrawn="1">
  <p:cSld name="1_Title Slide (w/Picture)">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45938" y="2118"/>
            <a:ext cx="3242307" cy="3242307"/>
          </a:xfrm>
          <a:prstGeom prst="rect">
            <a:avLst/>
          </a:prstGeom>
        </p:spPr>
      </p:pic>
      <p:sp>
        <p:nvSpPr>
          <p:cNvPr id="8" name="Title 3"/>
          <p:cNvSpPr>
            <a:spLocks noGrp="1"/>
          </p:cNvSpPr>
          <p:nvPr>
            <p:ph type="title"/>
          </p:nvPr>
        </p:nvSpPr>
        <p:spPr>
          <a:xfrm>
            <a:off x="1048122" y="2065953"/>
            <a:ext cx="6886589" cy="859002"/>
          </a:xfrm>
        </p:spPr>
        <p:txBody>
          <a:bodyPr anchor="ctr">
            <a:noAutofit/>
          </a:bodyPr>
          <a:lstStyle>
            <a:lvl1pPr>
              <a:defRPr sz="2800" b="1"/>
            </a:lvl1pPr>
          </a:lstStyle>
          <a:p>
            <a:r>
              <a:rPr lang="en-US" dirty="0"/>
              <a:t>Click to edit Master title style</a:t>
            </a:r>
          </a:p>
        </p:txBody>
      </p:sp>
      <p:sp>
        <p:nvSpPr>
          <p:cNvPr id="9" name="Date Placeholder 7"/>
          <p:cNvSpPr>
            <a:spLocks noGrp="1"/>
          </p:cNvSpPr>
          <p:nvPr>
            <p:ph type="dt" sz="half" idx="12"/>
          </p:nvPr>
        </p:nvSpPr>
        <p:spPr>
          <a:xfrm>
            <a:off x="1048122" y="3201696"/>
            <a:ext cx="2743200" cy="208780"/>
          </a:xfrm>
          <a:prstGeom prst="rect">
            <a:avLst/>
          </a:prstGeom>
        </p:spPr>
        <p:txBody>
          <a:bodyPr anchor="ctr"/>
          <a:lstStyle>
            <a:lvl1pPr algn="l">
              <a:defRPr sz="1000">
                <a:solidFill>
                  <a:schemeClr val="tx1"/>
                </a:solidFill>
                <a:latin typeface="+mn-lt"/>
              </a:defRPr>
            </a:lvl1pPr>
          </a:lstStyle>
          <a:p>
            <a:endParaRPr lang="en-US" dirty="0"/>
          </a:p>
        </p:txBody>
      </p:sp>
      <p:sp>
        <p:nvSpPr>
          <p:cNvPr id="10" name="Text Placeholder 4"/>
          <p:cNvSpPr>
            <a:spLocks noGrp="1"/>
          </p:cNvSpPr>
          <p:nvPr>
            <p:ph type="body" sz="quarter" idx="13" hasCustomPrompt="1"/>
          </p:nvPr>
        </p:nvSpPr>
        <p:spPr>
          <a:xfrm>
            <a:off x="1048122" y="2945731"/>
            <a:ext cx="6893071" cy="240658"/>
          </a:xfrm>
        </p:spPr>
        <p:txBody>
          <a:bodyPr anchor="ctr">
            <a:noAutofit/>
          </a:bodyPr>
          <a:lstStyle>
            <a:lvl1pPr marL="0" indent="0">
              <a:buNone/>
              <a:defRPr sz="1400"/>
            </a:lvl1pPr>
          </a:lstStyle>
          <a:p>
            <a:pPr lvl="0"/>
            <a:r>
              <a:rPr lang="en-US" dirty="0"/>
              <a:t>Presented by</a:t>
            </a:r>
          </a:p>
        </p:txBody>
      </p:sp>
      <p:sp>
        <p:nvSpPr>
          <p:cNvPr id="11" name="Picture Placeholder 5"/>
          <p:cNvSpPr>
            <a:spLocks noGrp="1"/>
          </p:cNvSpPr>
          <p:nvPr>
            <p:ph type="pic" sz="quarter" idx="14"/>
          </p:nvPr>
        </p:nvSpPr>
        <p:spPr>
          <a:xfrm>
            <a:off x="0" y="3719081"/>
            <a:ext cx="12192000" cy="3138919"/>
          </a:xfrm>
        </p:spPr>
        <p:txBody>
          <a:bodyPr anchor="ctr"/>
          <a:lstStyle>
            <a:lvl1pPr marL="0" indent="0" algn="ctr">
              <a:buNone/>
              <a:defRPr/>
            </a:lvl1pPr>
          </a:lstStyle>
          <a:p>
            <a:endParaRPr lang="en-US" dirty="0"/>
          </a:p>
        </p:txBody>
      </p:sp>
      <p:pic>
        <p:nvPicPr>
          <p:cNvPr id="13" name="Picture 12"/>
          <p:cNvPicPr>
            <a:picLocks noChangeAspect="1"/>
          </p:cNvPicPr>
          <p:nvPr userDrawn="1"/>
        </p:nvPicPr>
        <p:blipFill>
          <a:blip r:embed="rId3"/>
          <a:stretch>
            <a:fillRect/>
          </a:stretch>
        </p:blipFill>
        <p:spPr>
          <a:xfrm>
            <a:off x="1149646" y="1223680"/>
            <a:ext cx="4052388" cy="649750"/>
          </a:xfrm>
          <a:prstGeom prst="rect">
            <a:avLst/>
          </a:prstGeom>
        </p:spPr>
      </p:pic>
    </p:spTree>
    <p:extLst>
      <p:ext uri="{BB962C8B-B14F-4D97-AF65-F5344CB8AC3E}">
        <p14:creationId xmlns:p14="http://schemas.microsoft.com/office/powerpoint/2010/main" val="354740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5" name="Content Placeholder 5"/>
          <p:cNvSpPr>
            <a:spLocks noGrp="1"/>
          </p:cNvSpPr>
          <p:nvPr>
            <p:ph sz="quarter" idx="12"/>
          </p:nvPr>
        </p:nvSpPr>
        <p:spPr>
          <a:xfrm>
            <a:off x="609600" y="3329093"/>
            <a:ext cx="10972800" cy="2089573"/>
          </a:xfrm>
        </p:spPr>
        <p:txBody>
          <a:bodyPr/>
          <a:lstStyle>
            <a:lvl1pPr marL="0" indent="0" algn="ctr">
              <a:buNone/>
              <a:defRPr b="0" i="1"/>
            </a:lvl1pPr>
            <a:lvl2pPr marL="0" indent="0">
              <a:defRPr/>
            </a:lvl2pPr>
            <a:lvl3pPr marL="0" indent="0">
              <a:defRPr/>
            </a:lvl3pPr>
            <a:lvl4pPr marL="0" indent="0">
              <a:defRPr/>
            </a:lvl4pPr>
            <a:lvl5pPr marL="0" indent="0">
              <a:defRPr/>
            </a:lvl5pPr>
          </a:lstStyle>
          <a:p>
            <a:pPr lvl="0"/>
            <a:r>
              <a:rPr lang="en-US"/>
              <a:t>Click to edit Master text styles</a:t>
            </a:r>
          </a:p>
        </p:txBody>
      </p:sp>
      <p:sp>
        <p:nvSpPr>
          <p:cNvPr id="6" name="Title 5"/>
          <p:cNvSpPr>
            <a:spLocks noGrp="1"/>
          </p:cNvSpPr>
          <p:nvPr>
            <p:ph type="title"/>
          </p:nvPr>
        </p:nvSpPr>
        <p:spPr>
          <a:xfrm>
            <a:off x="609600" y="1956162"/>
            <a:ext cx="10972800" cy="1352480"/>
          </a:xfrm>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1042193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Key Takeaways">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lvl1pPr algn="l">
              <a:defRPr/>
            </a:lvl1pPr>
          </a:lstStyle>
          <a:p>
            <a:r>
              <a:rPr lang="en-US"/>
              <a:t>Click to edit Master title style</a:t>
            </a:r>
            <a:endParaRPr lang="en-US" dirty="0"/>
          </a:p>
        </p:txBody>
      </p:sp>
      <p:sp>
        <p:nvSpPr>
          <p:cNvPr id="6" name="Slide Number Placeholder 5"/>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3" name="Content Placeholder 2"/>
          <p:cNvSpPr>
            <a:spLocks noGrp="1"/>
          </p:cNvSpPr>
          <p:nvPr>
            <p:ph sz="quarter" idx="15"/>
          </p:nvPr>
        </p:nvSpPr>
        <p:spPr>
          <a:xfrm>
            <a:off x="617538" y="1393825"/>
            <a:ext cx="10964862" cy="3478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41075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Big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dirty="0"/>
              <a:t>Click to edit Master title style</a:t>
            </a:r>
          </a:p>
        </p:txBody>
      </p:sp>
      <p:sp>
        <p:nvSpPr>
          <p:cNvPr id="3" name="Slide Number Placeholder 2"/>
          <p:cNvSpPr>
            <a:spLocks noGrp="1"/>
          </p:cNvSpPr>
          <p:nvPr>
            <p:ph type="sldNum" sz="quarter" idx="10"/>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6" name="Content Placeholder 8"/>
          <p:cNvSpPr>
            <a:spLocks noGrp="1"/>
          </p:cNvSpPr>
          <p:nvPr>
            <p:ph sz="quarter" idx="12"/>
          </p:nvPr>
        </p:nvSpPr>
        <p:spPr>
          <a:xfrm>
            <a:off x="595313" y="1393824"/>
            <a:ext cx="7329487" cy="4740275"/>
          </a:xfrm>
          <a:prstGeom prst="rect">
            <a:avLst/>
          </a:prstGeom>
        </p:spPr>
        <p:txBody>
          <a:bodyPr anchor="t"/>
          <a:lstStyle>
            <a:lvl1pPr marL="0" indent="0" algn="l">
              <a:buNone/>
              <a:defRPr sz="3600"/>
            </a:lvl1pPr>
          </a:lstStyle>
          <a:p>
            <a:pPr lvl="0"/>
            <a:r>
              <a:rPr lang="en-US" dirty="0"/>
              <a:t>Click to edit Master text styles</a:t>
            </a:r>
          </a:p>
        </p:txBody>
      </p:sp>
    </p:spTree>
    <p:extLst>
      <p:ext uri="{BB962C8B-B14F-4D97-AF65-F5344CB8AC3E}">
        <p14:creationId xmlns:p14="http://schemas.microsoft.com/office/powerpoint/2010/main" val="4140533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Warna Master">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536900" y="0"/>
            <a:ext cx="11136085" cy="676784"/>
          </a:xfrm>
        </p:spPr>
        <p:txBody>
          <a:bodyPr anchor="b">
            <a:noAutofit/>
          </a:bodyPr>
          <a:lstStyle>
            <a:lvl1pPr marL="0" indent="0" algn="l">
              <a:buNone/>
              <a:defRPr sz="2800" spc="-150">
                <a:solidFill>
                  <a:schemeClr val="tx1"/>
                </a:solidFill>
                <a:latin typeface="+mj-lt"/>
              </a:defRPr>
            </a:lvl1pPr>
            <a:lvl2pPr algn="ctr">
              <a:defRPr/>
            </a:lvl2pPr>
            <a:lvl3pPr algn="ctr">
              <a:defRPr/>
            </a:lvl3pPr>
            <a:lvl4pPr algn="ctr">
              <a:defRPr/>
            </a:lvl4pPr>
            <a:lvl5pPr algn="ctr">
              <a:defRPr/>
            </a:lvl5pPr>
          </a:lstStyle>
          <a:p>
            <a:pPr lvl="0"/>
            <a:r>
              <a:rPr lang="en-US" dirty="0"/>
              <a:t>Slide title or leave blank</a:t>
            </a:r>
          </a:p>
        </p:txBody>
      </p:sp>
      <p:sp>
        <p:nvSpPr>
          <p:cNvPr id="7" name="Date Placeholder 6"/>
          <p:cNvSpPr>
            <a:spLocks noGrp="1"/>
          </p:cNvSpPr>
          <p:nvPr>
            <p:ph type="dt" sz="half" idx="10"/>
          </p:nvPr>
        </p:nvSpPr>
        <p:spPr/>
        <p:txBody>
          <a:bodyPr/>
          <a:lstStyle/>
          <a:p>
            <a:fld id="{7BEFD756-1836-4EF0-883F-F84E39069EAC}" type="datetime1">
              <a:rPr lang="en-US" smtClean="0"/>
              <a:t>7/14/19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2E53424-D1F0-4C59-ACFB-E47533F4CD2B}" type="slidenum">
              <a:rPr lang="en-US" smtClean="0"/>
              <a:t>‹#›</a:t>
            </a:fld>
            <a:endParaRPr lang="en-US"/>
          </a:p>
        </p:txBody>
      </p:sp>
      <p:sp>
        <p:nvSpPr>
          <p:cNvPr id="13" name="Text Placeholder 12"/>
          <p:cNvSpPr>
            <a:spLocks noGrp="1"/>
          </p:cNvSpPr>
          <p:nvPr>
            <p:ph type="body" sz="quarter" idx="16" hasCustomPrompt="1"/>
          </p:nvPr>
        </p:nvSpPr>
        <p:spPr>
          <a:xfrm>
            <a:off x="536900" y="644754"/>
            <a:ext cx="11136084" cy="276923"/>
          </a:xfrm>
        </p:spPr>
        <p:txBody>
          <a:bodyPr>
            <a:noAutofit/>
          </a:bodyPr>
          <a:lstStyle>
            <a:lvl1pPr marL="0" indent="0" algn="l">
              <a:buNone/>
              <a:defRPr sz="1400" i="0">
                <a:solidFill>
                  <a:schemeClr val="tx1">
                    <a:lumMod val="50000"/>
                    <a:lumOff val="50000"/>
                  </a:schemeClr>
                </a:solidFill>
              </a:defRPr>
            </a:lvl1pPr>
          </a:lstStyle>
          <a:p>
            <a:pPr lvl="0"/>
            <a:r>
              <a:rPr lang="en-US" dirty="0"/>
              <a:t>Put your subtitle here or leave blank</a:t>
            </a:r>
          </a:p>
        </p:txBody>
      </p:sp>
    </p:spTree>
    <p:extLst>
      <p:ext uri="{BB962C8B-B14F-4D97-AF65-F5344CB8AC3E}">
        <p14:creationId xmlns:p14="http://schemas.microsoft.com/office/powerpoint/2010/main" val="231955947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1_Transparent Section Header for Image Background">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bwMode="auto">
          <a:xfrm>
            <a:off x="0" y="2499105"/>
            <a:ext cx="12192000" cy="1866900"/>
          </a:xfrm>
          <a:prstGeom prst="rect">
            <a:avLst/>
          </a:prstGeom>
          <a:solidFill>
            <a:schemeClr val="accent1">
              <a:alpha val="86000"/>
            </a:schemeClr>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indent="-109538">
              <a:buClr>
                <a:srgbClr val="66656C"/>
              </a:buClr>
            </a:pPr>
            <a:endParaRPr lang="en-US" sz="1600" dirty="0">
              <a:latin typeface="Calibri"/>
            </a:endParaRPr>
          </a:p>
        </p:txBody>
      </p:sp>
      <p:sp>
        <p:nvSpPr>
          <p:cNvPr id="7" name="Title 1"/>
          <p:cNvSpPr>
            <a:spLocks noGrp="1"/>
          </p:cNvSpPr>
          <p:nvPr>
            <p:ph type="title"/>
          </p:nvPr>
        </p:nvSpPr>
        <p:spPr>
          <a:xfrm>
            <a:off x="609600" y="2741929"/>
            <a:ext cx="10972800" cy="1364214"/>
          </a:xfrm>
        </p:spPr>
        <p:txBody>
          <a:bodyPr anchor="ctr"/>
          <a:lstStyle>
            <a:lvl1pPr algn="ct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921758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Click to edit Master title style</a:t>
            </a:r>
            <a:endParaRPr lang="en-US" dirty="0"/>
          </a:p>
        </p:txBody>
      </p:sp>
      <p:sp>
        <p:nvSpPr>
          <p:cNvPr id="6" name="Slide Number Placeholder 5"/>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9" name="Content Placeholder 8"/>
          <p:cNvSpPr>
            <a:spLocks noGrp="1"/>
          </p:cNvSpPr>
          <p:nvPr>
            <p:ph sz="quarter" idx="12"/>
          </p:nvPr>
        </p:nvSpPr>
        <p:spPr>
          <a:xfrm>
            <a:off x="609600" y="1393826"/>
            <a:ext cx="10965880" cy="474027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20571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US" dirty="0"/>
          </a:p>
        </p:txBody>
      </p:sp>
      <p:sp>
        <p:nvSpPr>
          <p:cNvPr id="2" name="Slide Number Placeholder 1"/>
          <p:cNvSpPr>
            <a:spLocks noGrp="1"/>
          </p:cNvSpPr>
          <p:nvPr>
            <p:ph type="sldNum" sz="quarter" idx="10"/>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Tree>
    <p:extLst>
      <p:ext uri="{BB962C8B-B14F-4D97-AF65-F5344CB8AC3E}">
        <p14:creationId xmlns:p14="http://schemas.microsoft.com/office/powerpoint/2010/main" val="3726382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with Subtitle)">
    <p:spTree>
      <p:nvGrpSpPr>
        <p:cNvPr id="1" name=""/>
        <p:cNvGrpSpPr/>
        <p:nvPr/>
      </p:nvGrpSpPr>
      <p:grpSpPr>
        <a:xfrm>
          <a:off x="0" y="0"/>
          <a:ext cx="0" cy="0"/>
          <a:chOff x="0" y="0"/>
          <a:chExt cx="0" cy="0"/>
        </a:xfrm>
      </p:grpSpPr>
      <p:sp>
        <p:nvSpPr>
          <p:cNvPr id="167" name="Text Placeholder 166"/>
          <p:cNvSpPr>
            <a:spLocks noGrp="1"/>
          </p:cNvSpPr>
          <p:nvPr>
            <p:ph type="body" sz="quarter" idx="11" hasCustomPrompt="1"/>
          </p:nvPr>
        </p:nvSpPr>
        <p:spPr>
          <a:xfrm>
            <a:off x="609600" y="1191903"/>
            <a:ext cx="10972800" cy="446003"/>
          </a:xfrm>
          <a:prstGeom prst="rect">
            <a:avLst/>
          </a:prstGeom>
        </p:spPr>
        <p:txBody>
          <a:bodyPr/>
          <a:lstStyle>
            <a:lvl1pPr marL="0" indent="0">
              <a:lnSpc>
                <a:spcPct val="90000"/>
              </a:lnSpc>
              <a:buNone/>
              <a:defRPr sz="2600">
                <a:solidFill>
                  <a:schemeClr val="tx1"/>
                </a:solidFill>
              </a:defRPr>
            </a:lvl1pPr>
          </a:lstStyle>
          <a:p>
            <a:pPr lvl="0"/>
            <a:r>
              <a:rPr lang="en-US" dirty="0"/>
              <a:t>Click to edit Master subtitle style</a:t>
            </a:r>
          </a:p>
        </p:txBody>
      </p:sp>
      <p:sp>
        <p:nvSpPr>
          <p:cNvPr id="4" name="Title 3"/>
          <p:cNvSpPr>
            <a:spLocks noGrp="1"/>
          </p:cNvSpPr>
          <p:nvPr>
            <p:ph type="title"/>
          </p:nvPr>
        </p:nvSpPr>
        <p:spPr>
          <a:xfrm>
            <a:off x="609600" y="265370"/>
            <a:ext cx="10972800" cy="903673"/>
          </a:xfrm>
        </p:spPr>
        <p:txBody>
          <a:bodyPr anchor="b"/>
          <a:lstStyle/>
          <a:p>
            <a:r>
              <a:rPr lang="en-US"/>
              <a:t>Click to edit Master title style</a:t>
            </a:r>
          </a:p>
        </p:txBody>
      </p:sp>
      <p:sp>
        <p:nvSpPr>
          <p:cNvPr id="6" name="Content Placeholder 5"/>
          <p:cNvSpPr>
            <a:spLocks noGrp="1"/>
          </p:cNvSpPr>
          <p:nvPr>
            <p:ph sz="quarter" idx="12"/>
          </p:nvPr>
        </p:nvSpPr>
        <p:spPr>
          <a:xfrm>
            <a:off x="609600" y="1875098"/>
            <a:ext cx="10972800" cy="42590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p:cNvSpPr>
            <a:spLocks noGrp="1"/>
          </p:cNvSpPr>
          <p:nvPr>
            <p:ph type="sldNum" sz="quarter" idx="14"/>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Tree>
    <p:extLst>
      <p:ext uri="{BB962C8B-B14F-4D97-AF65-F5344CB8AC3E}">
        <p14:creationId xmlns:p14="http://schemas.microsoft.com/office/powerpoint/2010/main" val="817248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Only (with Subtitle)">
    <p:spTree>
      <p:nvGrpSpPr>
        <p:cNvPr id="1" name=""/>
        <p:cNvGrpSpPr/>
        <p:nvPr/>
      </p:nvGrpSpPr>
      <p:grpSpPr>
        <a:xfrm>
          <a:off x="0" y="0"/>
          <a:ext cx="0" cy="0"/>
          <a:chOff x="0" y="0"/>
          <a:chExt cx="0" cy="0"/>
        </a:xfrm>
      </p:grpSpPr>
      <p:sp>
        <p:nvSpPr>
          <p:cNvPr id="167" name="Text Placeholder 166"/>
          <p:cNvSpPr>
            <a:spLocks noGrp="1"/>
          </p:cNvSpPr>
          <p:nvPr>
            <p:ph type="body" sz="quarter" idx="11" hasCustomPrompt="1"/>
          </p:nvPr>
        </p:nvSpPr>
        <p:spPr>
          <a:xfrm>
            <a:off x="609600" y="1178246"/>
            <a:ext cx="10972800" cy="466743"/>
          </a:xfrm>
          <a:prstGeom prst="rect">
            <a:avLst/>
          </a:prstGeom>
        </p:spPr>
        <p:txBody>
          <a:bodyPr anchor="ctr"/>
          <a:lstStyle>
            <a:lvl1pPr marL="0" indent="0">
              <a:lnSpc>
                <a:spcPct val="90000"/>
              </a:lnSpc>
              <a:buNone/>
              <a:defRPr sz="2600">
                <a:solidFill>
                  <a:schemeClr val="tx1"/>
                </a:solidFill>
              </a:defRPr>
            </a:lvl1pPr>
          </a:lstStyle>
          <a:p>
            <a:pPr lvl="0"/>
            <a:r>
              <a:rPr lang="en-US" dirty="0"/>
              <a:t>Click to edit Master subtitle style</a:t>
            </a:r>
          </a:p>
        </p:txBody>
      </p:sp>
      <p:sp>
        <p:nvSpPr>
          <p:cNvPr id="3" name="Title 2"/>
          <p:cNvSpPr>
            <a:spLocks noGrp="1"/>
          </p:cNvSpPr>
          <p:nvPr>
            <p:ph type="title"/>
          </p:nvPr>
        </p:nvSpPr>
        <p:spPr>
          <a:xfrm>
            <a:off x="609600" y="265369"/>
            <a:ext cx="10972800" cy="905256"/>
          </a:xfrm>
        </p:spPr>
        <p:txBody>
          <a:bodyPr anchor="b"/>
          <a:lstStyle/>
          <a:p>
            <a:r>
              <a:rPr lang="en-US"/>
              <a:t>Click to edit Master title style</a:t>
            </a:r>
          </a:p>
        </p:txBody>
      </p:sp>
      <p:sp>
        <p:nvSpPr>
          <p:cNvPr id="5" name="Slide Number Placeholder 4"/>
          <p:cNvSpPr>
            <a:spLocks noGrp="1"/>
          </p:cNvSpPr>
          <p:nvPr>
            <p:ph type="sldNum" sz="quarter" idx="13"/>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Tree>
    <p:extLst>
      <p:ext uri="{BB962C8B-B14F-4D97-AF65-F5344CB8AC3E}">
        <p14:creationId xmlns:p14="http://schemas.microsoft.com/office/powerpoint/2010/main" val="787843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image" Target="../media/image1.emf"/><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Title Placeholder 5"/>
          <p:cNvSpPr>
            <a:spLocks noGrp="1"/>
          </p:cNvSpPr>
          <p:nvPr>
            <p:ph type="title"/>
          </p:nvPr>
        </p:nvSpPr>
        <p:spPr>
          <a:xfrm>
            <a:off x="609600" y="265369"/>
            <a:ext cx="10972800" cy="1011446"/>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17" name="Slide Number Placeholder 16"/>
          <p:cNvSpPr>
            <a:spLocks noGrp="1"/>
          </p:cNvSpPr>
          <p:nvPr>
            <p:ph type="sldNum" sz="quarter" idx="4"/>
          </p:nvPr>
        </p:nvSpPr>
        <p:spPr>
          <a:xfrm>
            <a:off x="10847187" y="6450563"/>
            <a:ext cx="728293" cy="365125"/>
          </a:xfrm>
          <a:prstGeom prst="rect">
            <a:avLst/>
          </a:prstGeom>
        </p:spPr>
        <p:txBody>
          <a:bodyPr vert="horz" lIns="91440" tIns="45720" rIns="91440" bIns="45720" rtlCol="0" anchor="ctr"/>
          <a:lstStyle>
            <a:lvl1pPr algn="r">
              <a:defRPr sz="700" b="0">
                <a:solidFill>
                  <a:schemeClr val="tx2"/>
                </a:solidFill>
              </a:defRPr>
            </a:lvl1p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a:t>
            </a:fld>
            <a:endParaRPr lang="en-US" dirty="0">
              <a:solidFill>
                <a:srgbClr val="66656C"/>
              </a:solidFill>
            </a:endParaRPr>
          </a:p>
        </p:txBody>
      </p:sp>
      <p:sp>
        <p:nvSpPr>
          <p:cNvPr id="2" name="Text Placeholder 1"/>
          <p:cNvSpPr>
            <a:spLocks noGrp="1"/>
          </p:cNvSpPr>
          <p:nvPr>
            <p:ph type="body" idx="1"/>
          </p:nvPr>
        </p:nvSpPr>
        <p:spPr>
          <a:xfrm>
            <a:off x="609600" y="1399214"/>
            <a:ext cx="10965880" cy="4734886"/>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p:cNvCxnSpPr/>
          <p:nvPr/>
        </p:nvCxnSpPr>
        <p:spPr bwMode="auto">
          <a:xfrm>
            <a:off x="0" y="6400347"/>
            <a:ext cx="12192000" cy="0"/>
          </a:xfrm>
          <a:prstGeom prst="line">
            <a:avLst/>
          </a:prstGeom>
          <a:noFill/>
          <a:ln w="3175" cap="flat" cmpd="sng" algn="ctr">
            <a:solidFill>
              <a:schemeClr val="tx2"/>
            </a:solidFill>
            <a:prstDash val="solid"/>
            <a:round/>
            <a:headEnd type="none" w="med" len="med"/>
            <a:tailEnd type="none" w="med" len="med"/>
          </a:ln>
          <a:effectLst/>
        </p:spPr>
      </p:cxnSp>
      <p:pic>
        <p:nvPicPr>
          <p:cNvPr id="8" name="Picture 7"/>
          <p:cNvPicPr>
            <a:picLocks noChangeAspect="1"/>
          </p:cNvPicPr>
          <p:nvPr/>
        </p:nvPicPr>
        <p:blipFill>
          <a:blip r:embed="rId51"/>
          <a:stretch>
            <a:fillRect/>
          </a:stretch>
        </p:blipFill>
        <p:spPr>
          <a:xfrm>
            <a:off x="619192" y="6522747"/>
            <a:ext cx="1371600" cy="218846"/>
          </a:xfrm>
          <a:prstGeom prst="rect">
            <a:avLst/>
          </a:prstGeom>
        </p:spPr>
      </p:pic>
      <p:sp>
        <p:nvSpPr>
          <p:cNvPr id="3" name="TextBox 2"/>
          <p:cNvSpPr txBox="1"/>
          <p:nvPr/>
        </p:nvSpPr>
        <p:spPr>
          <a:xfrm>
            <a:off x="6991004" y="6450562"/>
            <a:ext cx="3856183" cy="365125"/>
          </a:xfrm>
          <a:prstGeom prst="rect">
            <a:avLst/>
          </a:prstGeom>
        </p:spPr>
        <p:txBody>
          <a:bodyPr vert="horz" lIns="91440" tIns="45720" rIns="91440" bIns="45720" rtlCol="0" anchor="ctr"/>
          <a:lstStyle>
            <a:defPPr>
              <a:defRPr lang="en-US"/>
            </a:defPPr>
            <a:lvl1pPr algn="r">
              <a:buClr>
                <a:srgbClr val="66656C"/>
              </a:buClr>
              <a:defRPr sz="700" b="0">
                <a:solidFill>
                  <a:srgbClr val="66656C"/>
                </a:solidFill>
              </a:defRPr>
            </a:lvl1pPr>
          </a:lstStyle>
          <a:p>
            <a:pPr lvl="0"/>
            <a:r>
              <a:rPr lang="en-US" dirty="0"/>
              <a:t>© Guidewire Software, Inc. All rights reserved. Do not distribute without permission.</a:t>
            </a:r>
          </a:p>
        </p:txBody>
      </p:sp>
    </p:spTree>
    <p:extLst>
      <p:ext uri="{BB962C8B-B14F-4D97-AF65-F5344CB8AC3E}">
        <p14:creationId xmlns:p14="http://schemas.microsoft.com/office/powerpoint/2010/main" val="3345648399"/>
      </p:ext>
    </p:extLst>
  </p:cSld>
  <p:clrMap bg1="lt1" tx1="dk1" bg2="lt2" tx2="dk2" accent1="accent1" accent2="accent2" accent3="accent3" accent4="accent4" accent5="accent5" accent6="accent6" hlink="hlink" folHlink="folHlink"/>
  <p:sldLayoutIdLst>
    <p:sldLayoutId id="2147484857" r:id="rId1"/>
    <p:sldLayoutId id="2147484859" r:id="rId2"/>
    <p:sldLayoutId id="2147484860" r:id="rId3"/>
    <p:sldLayoutId id="2147484861" r:id="rId4"/>
    <p:sldLayoutId id="2147484862" r:id="rId5"/>
    <p:sldLayoutId id="2147484863" r:id="rId6"/>
    <p:sldLayoutId id="2147484864" r:id="rId7"/>
    <p:sldLayoutId id="2147484865" r:id="rId8"/>
    <p:sldLayoutId id="2147484866" r:id="rId9"/>
    <p:sldLayoutId id="2147484867" r:id="rId10"/>
    <p:sldLayoutId id="2147484868" r:id="rId11"/>
    <p:sldLayoutId id="2147484869" r:id="rId12"/>
    <p:sldLayoutId id="2147484870" r:id="rId13"/>
    <p:sldLayoutId id="2147484871" r:id="rId14"/>
    <p:sldLayoutId id="2147484872" r:id="rId15"/>
    <p:sldLayoutId id="2147484873" r:id="rId16"/>
    <p:sldLayoutId id="2147484874" r:id="rId17"/>
    <p:sldLayoutId id="2147484875" r:id="rId18"/>
    <p:sldLayoutId id="2147484876" r:id="rId19"/>
    <p:sldLayoutId id="2147484877" r:id="rId20"/>
    <p:sldLayoutId id="2147484878" r:id="rId21"/>
    <p:sldLayoutId id="2147484879" r:id="rId22"/>
    <p:sldLayoutId id="2147484880" r:id="rId23"/>
    <p:sldLayoutId id="2147484881" r:id="rId24"/>
    <p:sldLayoutId id="2147484882" r:id="rId25"/>
    <p:sldLayoutId id="2147484883" r:id="rId26"/>
    <p:sldLayoutId id="2147484884" r:id="rId27"/>
    <p:sldLayoutId id="2147484885" r:id="rId28"/>
    <p:sldLayoutId id="2147484886" r:id="rId29"/>
    <p:sldLayoutId id="2147484887" r:id="rId30"/>
    <p:sldLayoutId id="2147484888" r:id="rId31"/>
    <p:sldLayoutId id="2147484889" r:id="rId32"/>
    <p:sldLayoutId id="2147484890" r:id="rId33"/>
    <p:sldLayoutId id="2147484891" r:id="rId34"/>
    <p:sldLayoutId id="2147484892" r:id="rId35"/>
    <p:sldLayoutId id="2147484893" r:id="rId36"/>
    <p:sldLayoutId id="2147484894" r:id="rId37"/>
    <p:sldLayoutId id="2147484895" r:id="rId38"/>
    <p:sldLayoutId id="2147484902" r:id="rId39"/>
    <p:sldLayoutId id="2147484896" r:id="rId40"/>
    <p:sldLayoutId id="2147484897" r:id="rId41"/>
    <p:sldLayoutId id="2147484898" r:id="rId42"/>
    <p:sldLayoutId id="2147484900" r:id="rId43"/>
    <p:sldLayoutId id="2147484811" r:id="rId44"/>
    <p:sldLayoutId id="2147484852" r:id="rId45"/>
    <p:sldLayoutId id="2147484855" r:id="rId46"/>
    <p:sldLayoutId id="2147484823" r:id="rId47"/>
    <p:sldLayoutId id="2147484854" r:id="rId48"/>
    <p:sldLayoutId id="2147484901" r:id="rId4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rtl="0" eaLnBrk="1" fontAlgn="base" hangingPunct="1">
        <a:lnSpc>
          <a:spcPct val="85000"/>
        </a:lnSpc>
        <a:spcBef>
          <a:spcPct val="0"/>
        </a:spcBef>
        <a:spcAft>
          <a:spcPct val="0"/>
        </a:spcAft>
        <a:defRPr sz="3600" b="1">
          <a:solidFill>
            <a:schemeClr val="accent1"/>
          </a:solidFill>
          <a:latin typeface="+mj-lt"/>
          <a:ea typeface="+mj-ea"/>
          <a:cs typeface="Calibri" pitchFamily="34" charset="0"/>
        </a:defRPr>
      </a:lvl1pPr>
      <a:lvl2pPr algn="l" rtl="0" eaLnBrk="1" fontAlgn="base" hangingPunct="1">
        <a:lnSpc>
          <a:spcPct val="90000"/>
        </a:lnSpc>
        <a:spcBef>
          <a:spcPct val="0"/>
        </a:spcBef>
        <a:spcAft>
          <a:spcPct val="0"/>
        </a:spcAft>
        <a:defRPr sz="3200" b="1">
          <a:solidFill>
            <a:schemeClr val="accent1"/>
          </a:solidFill>
          <a:latin typeface="Arial Narrow" pitchFamily="34" charset="0"/>
        </a:defRPr>
      </a:lvl2pPr>
      <a:lvl3pPr algn="l" rtl="0" eaLnBrk="1" fontAlgn="base" hangingPunct="1">
        <a:lnSpc>
          <a:spcPct val="90000"/>
        </a:lnSpc>
        <a:spcBef>
          <a:spcPct val="0"/>
        </a:spcBef>
        <a:spcAft>
          <a:spcPct val="0"/>
        </a:spcAft>
        <a:defRPr sz="3200" b="1">
          <a:solidFill>
            <a:schemeClr val="accent1"/>
          </a:solidFill>
          <a:latin typeface="Arial Narrow" pitchFamily="34" charset="0"/>
        </a:defRPr>
      </a:lvl3pPr>
      <a:lvl4pPr algn="l" rtl="0" eaLnBrk="1" fontAlgn="base" hangingPunct="1">
        <a:lnSpc>
          <a:spcPct val="90000"/>
        </a:lnSpc>
        <a:spcBef>
          <a:spcPct val="0"/>
        </a:spcBef>
        <a:spcAft>
          <a:spcPct val="0"/>
        </a:spcAft>
        <a:defRPr sz="3200" b="1">
          <a:solidFill>
            <a:schemeClr val="accent1"/>
          </a:solidFill>
          <a:latin typeface="Arial Narrow" pitchFamily="34" charset="0"/>
        </a:defRPr>
      </a:lvl4pPr>
      <a:lvl5pPr algn="l" rtl="0" eaLnBrk="1" fontAlgn="base" hangingPunct="1">
        <a:lnSpc>
          <a:spcPct val="90000"/>
        </a:lnSpc>
        <a:spcBef>
          <a:spcPct val="0"/>
        </a:spcBef>
        <a:spcAft>
          <a:spcPct val="0"/>
        </a:spcAft>
        <a:defRPr sz="3200" b="1">
          <a:solidFill>
            <a:schemeClr val="accent1"/>
          </a:solidFill>
          <a:latin typeface="Arial Narrow" pitchFamily="34" charset="0"/>
        </a:defRPr>
      </a:lvl5pPr>
      <a:lvl6pPr marL="457200" algn="l" rtl="0" eaLnBrk="1" fontAlgn="base" hangingPunct="1">
        <a:lnSpc>
          <a:spcPct val="90000"/>
        </a:lnSpc>
        <a:spcBef>
          <a:spcPct val="0"/>
        </a:spcBef>
        <a:spcAft>
          <a:spcPct val="0"/>
        </a:spcAft>
        <a:defRPr sz="3200" b="1">
          <a:solidFill>
            <a:schemeClr val="accent1"/>
          </a:solidFill>
          <a:latin typeface="Arial Narrow" pitchFamily="34" charset="0"/>
        </a:defRPr>
      </a:lvl6pPr>
      <a:lvl7pPr marL="914400" algn="l" rtl="0" eaLnBrk="1" fontAlgn="base" hangingPunct="1">
        <a:lnSpc>
          <a:spcPct val="90000"/>
        </a:lnSpc>
        <a:spcBef>
          <a:spcPct val="0"/>
        </a:spcBef>
        <a:spcAft>
          <a:spcPct val="0"/>
        </a:spcAft>
        <a:defRPr sz="3200" b="1">
          <a:solidFill>
            <a:schemeClr val="accent1"/>
          </a:solidFill>
          <a:latin typeface="Arial Narrow" pitchFamily="34" charset="0"/>
        </a:defRPr>
      </a:lvl7pPr>
      <a:lvl8pPr marL="1371600" algn="l" rtl="0" eaLnBrk="1" fontAlgn="base" hangingPunct="1">
        <a:lnSpc>
          <a:spcPct val="90000"/>
        </a:lnSpc>
        <a:spcBef>
          <a:spcPct val="0"/>
        </a:spcBef>
        <a:spcAft>
          <a:spcPct val="0"/>
        </a:spcAft>
        <a:defRPr sz="3200" b="1">
          <a:solidFill>
            <a:schemeClr val="accent1"/>
          </a:solidFill>
          <a:latin typeface="Arial Narrow" pitchFamily="34" charset="0"/>
        </a:defRPr>
      </a:lvl8pPr>
      <a:lvl9pPr marL="1828800" algn="l" rtl="0" eaLnBrk="1" fontAlgn="base" hangingPunct="1">
        <a:lnSpc>
          <a:spcPct val="90000"/>
        </a:lnSpc>
        <a:spcBef>
          <a:spcPct val="0"/>
        </a:spcBef>
        <a:spcAft>
          <a:spcPct val="0"/>
        </a:spcAft>
        <a:defRPr sz="3200" b="1">
          <a:solidFill>
            <a:schemeClr val="accent1"/>
          </a:solidFill>
          <a:latin typeface="Arial Narrow" pitchFamily="34" charset="0"/>
        </a:defRPr>
      </a:lvl9pPr>
    </p:titleStyle>
    <p:bodyStyle>
      <a:lvl1pPr marL="225425" indent="-225425" algn="l" rtl="0" eaLnBrk="1" fontAlgn="base" hangingPunct="1">
        <a:lnSpc>
          <a:spcPct val="95000"/>
        </a:lnSpc>
        <a:spcBef>
          <a:spcPts val="1600"/>
        </a:spcBef>
        <a:spcAft>
          <a:spcPct val="0"/>
        </a:spcAft>
        <a:buClr>
          <a:schemeClr val="accent1"/>
        </a:buClr>
        <a:buSzPct val="100000"/>
        <a:buFont typeface="Arial" panose="020B0604020202020204" pitchFamily="34" charset="0"/>
        <a:buChar char="•"/>
        <a:tabLst/>
        <a:defRPr sz="2400" b="1" baseline="0">
          <a:solidFill>
            <a:schemeClr val="tx1"/>
          </a:solidFill>
          <a:latin typeface="+mn-lt"/>
          <a:ea typeface="+mn-ea"/>
          <a:cs typeface="Calibri" pitchFamily="34" charset="0"/>
        </a:defRPr>
      </a:lvl1pPr>
      <a:lvl2pPr marL="511175" indent="-285750" algn="l" rtl="0" eaLnBrk="1" fontAlgn="base" hangingPunct="1">
        <a:lnSpc>
          <a:spcPct val="100000"/>
        </a:lnSpc>
        <a:spcBef>
          <a:spcPts val="600"/>
        </a:spcBef>
        <a:spcAft>
          <a:spcPts val="600"/>
        </a:spcAft>
        <a:buClr>
          <a:schemeClr val="accent1"/>
        </a:buClr>
        <a:buSzPct val="100000"/>
        <a:buFont typeface="Courier New" panose="02070309020205020404" pitchFamily="49" charset="0"/>
        <a:buChar char="o"/>
        <a:defRPr sz="2000" b="0">
          <a:solidFill>
            <a:schemeClr val="tx1"/>
          </a:solidFill>
          <a:latin typeface="+mn-lt"/>
          <a:cs typeface="Calibri" pitchFamily="34" charset="0"/>
        </a:defRPr>
      </a:lvl2pPr>
      <a:lvl3pPr marL="803275" indent="-285750" algn="l" rtl="0" eaLnBrk="1" fontAlgn="base" hangingPunct="1">
        <a:lnSpc>
          <a:spcPct val="100000"/>
        </a:lnSpc>
        <a:spcBef>
          <a:spcPts val="0"/>
        </a:spcBef>
        <a:spcAft>
          <a:spcPct val="0"/>
        </a:spcAft>
        <a:buClr>
          <a:schemeClr val="accent1"/>
        </a:buClr>
        <a:buFont typeface="Calibri" panose="020F0502020204030204" pitchFamily="34" charset="0"/>
        <a:buChar char="‒"/>
        <a:defRPr lang="en-US" sz="1600" b="0" dirty="0">
          <a:solidFill>
            <a:schemeClr val="tx1"/>
          </a:solidFill>
          <a:latin typeface="+mn-lt"/>
          <a:cs typeface="Calibri" pitchFamily="34" charset="0"/>
        </a:defRPr>
      </a:lvl3pPr>
      <a:lvl4pPr marL="803275" indent="0" algn="l" rtl="0" eaLnBrk="1" fontAlgn="base" hangingPunct="1">
        <a:spcBef>
          <a:spcPts val="600"/>
        </a:spcBef>
        <a:spcAft>
          <a:spcPts val="600"/>
        </a:spcAft>
        <a:buClr>
          <a:schemeClr val="bg1"/>
        </a:buClr>
        <a:buNone/>
        <a:defRPr sz="1200" b="1">
          <a:solidFill>
            <a:schemeClr val="tx1"/>
          </a:solidFill>
          <a:latin typeface="+mn-lt"/>
        </a:defRPr>
      </a:lvl4pPr>
      <a:lvl5pPr marL="803275" indent="0" algn="l" rtl="0" eaLnBrk="1" fontAlgn="base" hangingPunct="1">
        <a:spcBef>
          <a:spcPct val="0"/>
        </a:spcBef>
        <a:spcAft>
          <a:spcPts val="0"/>
        </a:spcAft>
        <a:buClr>
          <a:schemeClr val="bg1"/>
        </a:buClr>
        <a:buNone/>
        <a:defRPr sz="1000">
          <a:solidFill>
            <a:schemeClr val="tx1"/>
          </a:solidFill>
          <a:latin typeface="+mn-lt"/>
        </a:defRPr>
      </a:lvl5pPr>
      <a:lvl6pPr marL="2632075" indent="-346075" algn="l" rtl="0" eaLnBrk="1" fontAlgn="base" hangingPunct="1">
        <a:spcBef>
          <a:spcPct val="0"/>
        </a:spcBef>
        <a:spcAft>
          <a:spcPct val="30000"/>
        </a:spcAft>
        <a:buClr>
          <a:schemeClr val="bg1"/>
        </a:buClr>
        <a:buChar char="–"/>
        <a:defRPr sz="2400">
          <a:solidFill>
            <a:schemeClr val="bg1"/>
          </a:solidFill>
          <a:latin typeface="Arial" charset="0"/>
        </a:defRPr>
      </a:lvl6pPr>
      <a:lvl7pPr marL="3089275" indent="-346075" algn="l" rtl="0" eaLnBrk="1" fontAlgn="base" hangingPunct="1">
        <a:spcBef>
          <a:spcPct val="0"/>
        </a:spcBef>
        <a:spcAft>
          <a:spcPct val="30000"/>
        </a:spcAft>
        <a:buClr>
          <a:schemeClr val="bg1"/>
        </a:buClr>
        <a:buChar char="–"/>
        <a:defRPr sz="2400">
          <a:solidFill>
            <a:schemeClr val="bg1"/>
          </a:solidFill>
          <a:latin typeface="Arial" charset="0"/>
        </a:defRPr>
      </a:lvl7pPr>
      <a:lvl8pPr marL="3546475" indent="-346075" algn="l" rtl="0" eaLnBrk="1" fontAlgn="base" hangingPunct="1">
        <a:spcBef>
          <a:spcPct val="0"/>
        </a:spcBef>
        <a:spcAft>
          <a:spcPct val="30000"/>
        </a:spcAft>
        <a:buClr>
          <a:schemeClr val="bg1"/>
        </a:buClr>
        <a:buChar char="–"/>
        <a:defRPr sz="2400">
          <a:solidFill>
            <a:schemeClr val="bg1"/>
          </a:solidFill>
          <a:latin typeface="Arial" charset="0"/>
        </a:defRPr>
      </a:lvl8pPr>
      <a:lvl9pPr marL="4003675" indent="-346075" algn="l" rtl="0" eaLnBrk="1" fontAlgn="base" hangingPunct="1">
        <a:spcBef>
          <a:spcPct val="0"/>
        </a:spcBef>
        <a:spcAft>
          <a:spcPct val="30000"/>
        </a:spcAft>
        <a:buClr>
          <a:schemeClr val="bg1"/>
        </a:buClr>
        <a:buChar char="–"/>
        <a:defRPr sz="2400">
          <a:solidFill>
            <a:schemeClr val="bg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74">
          <p15:clr>
            <a:srgbClr val="F26B43"/>
          </p15:clr>
        </p15:guide>
        <p15:guide id="2" pos="3840">
          <p15:clr>
            <a:srgbClr val="F26B43"/>
          </p15:clr>
        </p15:guide>
        <p15:guide id="3" pos="7296">
          <p15:clr>
            <a:srgbClr val="F26B43"/>
          </p15:clr>
        </p15:guide>
        <p15:guide id="4" pos="384">
          <p15:clr>
            <a:srgbClr val="F26B43"/>
          </p15:clr>
        </p15:guide>
        <p15:guide id="5" orient="horz" pos="168">
          <p15:clr>
            <a:srgbClr val="F26B43"/>
          </p15:clr>
        </p15:guide>
        <p15:guide id="6" orient="horz" pos="4032">
          <p15:clr>
            <a:srgbClr val="F26B43"/>
          </p15:clr>
        </p15:guide>
        <p15:guide id="7" orient="horz" pos="3864">
          <p15:clr>
            <a:srgbClr val="F26B43"/>
          </p15:clr>
        </p15:guide>
        <p15:guide id="8" orient="horz" pos="878">
          <p15:clr>
            <a:srgbClr val="F26B43"/>
          </p15:clr>
        </p15:guide>
        <p15:guide id="9" pos="2688">
          <p15:clr>
            <a:srgbClr val="F26B43"/>
          </p15:clr>
        </p15:guide>
        <p15:guide id="10" pos="4992">
          <p15:clr>
            <a:srgbClr val="F26B43"/>
          </p15:clr>
        </p15:guide>
        <p15:guide id="11" orient="horz" pos="1872">
          <p15:clr>
            <a:srgbClr val="F26B43"/>
          </p15:clr>
        </p15:guide>
        <p15:guide id="12" orient="horz" pos="2866">
          <p15:clr>
            <a:srgbClr val="F26B43"/>
          </p15:clr>
        </p15:guide>
        <p15:guide id="13" orient="horz" pos="80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emf"/></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8.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3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9.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comments" Target="../comments/comment1.xml"/><Relationship Id="rId2" Type="http://schemas.openxmlformats.org/officeDocument/2006/relationships/notesSlide" Target="../notesSlides/notesSlide6.xml"/><Relationship Id="rId1" Type="http://schemas.openxmlformats.org/officeDocument/2006/relationships/slideLayout" Target="../slideLayouts/slideLayout38.xml"/><Relationship Id="rId6" Type="http://schemas.openxmlformats.org/officeDocument/2006/relationships/image" Target="../media/image20.tiff"/><Relationship Id="rId5" Type="http://schemas.openxmlformats.org/officeDocument/2006/relationships/image" Target="../media/image19.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image" Target="../media/image21.tiff"/><Relationship Id="rId1" Type="http://schemas.openxmlformats.org/officeDocument/2006/relationships/slideLayout" Target="../slideLayouts/slideLayout6.xml"/><Relationship Id="rId5" Type="http://schemas.openxmlformats.org/officeDocument/2006/relationships/image" Target="../media/image24.png"/><Relationship Id="rId4" Type="http://schemas.openxmlformats.org/officeDocument/2006/relationships/image" Target="../media/image2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4F4BDD8-32D0-3E4E-83FD-D80B826AECCD}"/>
              </a:ext>
            </a:extLst>
          </p:cNvPr>
          <p:cNvSpPr/>
          <p:nvPr/>
        </p:nvSpPr>
        <p:spPr bwMode="auto">
          <a:xfrm>
            <a:off x="-88900" y="3060700"/>
            <a:ext cx="12280900" cy="3797300"/>
          </a:xfrm>
          <a:prstGeom prst="rect">
            <a:avLst/>
          </a:prstGeom>
          <a:solidFill>
            <a:schemeClr val="accent1">
              <a:lumMod val="50000"/>
            </a:schemeClr>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marR="0" indent="-109538" algn="ctr" defTabSz="914400" rtl="0" eaLnBrk="1" fontAlgn="base" latinLnBrk="0" hangingPunct="1">
              <a:lnSpc>
                <a:spcPct val="100000"/>
              </a:lnSpc>
              <a:spcBef>
                <a:spcPct val="50000"/>
              </a:spcBef>
              <a:spcAft>
                <a:spcPct val="0"/>
              </a:spcAft>
              <a:buClr>
                <a:schemeClr val="tx2"/>
              </a:buClr>
              <a:buSzTx/>
              <a:buFont typeface="Arial" charset="0"/>
              <a:buNone/>
              <a:tabLst/>
            </a:pPr>
            <a:endParaRPr kumimoji="0" lang="en-US" sz="1600" b="0" i="0" u="none" strike="noStrike" cap="none" normalizeH="0" baseline="0" dirty="0">
              <a:ln>
                <a:noFill/>
              </a:ln>
              <a:solidFill>
                <a:srgbClr val="333333"/>
              </a:solidFill>
              <a:effectLst/>
              <a:latin typeface="+mn-lt"/>
            </a:endParaRPr>
          </a:p>
        </p:txBody>
      </p:sp>
      <p:sp>
        <p:nvSpPr>
          <p:cNvPr id="12" name="TextBox 11"/>
          <p:cNvSpPr txBox="1"/>
          <p:nvPr/>
        </p:nvSpPr>
        <p:spPr>
          <a:xfrm>
            <a:off x="1803268" y="4305775"/>
            <a:ext cx="5370251" cy="467820"/>
          </a:xfrm>
          <a:prstGeom prst="rect">
            <a:avLst/>
          </a:prstGeom>
          <a:noFill/>
        </p:spPr>
        <p:txBody>
          <a:bodyPr wrap="square" lIns="0" tIns="0" rIns="0" bIns="0" rtlCol="0">
            <a:spAutoFit/>
          </a:bodyPr>
          <a:lstStyle/>
          <a:p>
            <a:pPr>
              <a:lnSpc>
                <a:spcPct val="95000"/>
              </a:lnSpc>
              <a:spcBef>
                <a:spcPts val="600"/>
              </a:spcBef>
            </a:pPr>
            <a:r>
              <a:rPr lang="en-US" sz="3200" b="1" dirty="0">
                <a:solidFill>
                  <a:schemeClr val="bg1"/>
                </a:solidFill>
                <a:latin typeface="Arial" charset="0"/>
                <a:ea typeface="Arial" charset="0"/>
                <a:cs typeface="Arial" charset="0"/>
              </a:rPr>
              <a:t>Thursday July 11</a:t>
            </a:r>
          </a:p>
        </p:txBody>
      </p:sp>
      <p:pic>
        <p:nvPicPr>
          <p:cNvPr id="4" name="Picture 3">
            <a:extLst>
              <a:ext uri="{FF2B5EF4-FFF2-40B4-BE49-F238E27FC236}">
                <a16:creationId xmlns:a16="http://schemas.microsoft.com/office/drawing/2014/main" id="{C90D3493-27C7-E748-8946-135C2F075369}"/>
              </a:ext>
            </a:extLst>
          </p:cNvPr>
          <p:cNvPicPr>
            <a:picLocks noChangeAspect="1"/>
          </p:cNvPicPr>
          <p:nvPr/>
        </p:nvPicPr>
        <p:blipFill>
          <a:blip r:embed="rId3"/>
          <a:stretch>
            <a:fillRect/>
          </a:stretch>
        </p:blipFill>
        <p:spPr>
          <a:xfrm>
            <a:off x="2863022" y="1834614"/>
            <a:ext cx="2311400" cy="165100"/>
          </a:xfrm>
          <a:prstGeom prst="rect">
            <a:avLst/>
          </a:prstGeom>
        </p:spPr>
      </p:pic>
      <p:sp>
        <p:nvSpPr>
          <p:cNvPr id="10" name="Title 1">
            <a:extLst>
              <a:ext uri="{FF2B5EF4-FFF2-40B4-BE49-F238E27FC236}">
                <a16:creationId xmlns:a16="http://schemas.microsoft.com/office/drawing/2014/main" id="{84665A97-FB14-204F-927E-AD68AE5D9446}"/>
              </a:ext>
            </a:extLst>
          </p:cNvPr>
          <p:cNvSpPr txBox="1">
            <a:spLocks/>
          </p:cNvSpPr>
          <p:nvPr/>
        </p:nvSpPr>
        <p:spPr>
          <a:xfrm>
            <a:off x="912336" y="3624108"/>
            <a:ext cx="8524172" cy="525577"/>
          </a:xfrm>
          <a:prstGeom prst="rect">
            <a:avLst/>
          </a:prstGeom>
        </p:spPr>
        <p:txBody>
          <a:bodyPr vert="horz" lIns="91440" tIns="45720" rIns="91440" bIns="45720" rtlCol="0" anchor="ctr">
            <a:noAutofit/>
          </a:bodyPr>
          <a:lstStyle>
            <a:lvl1pPr algn="l" rtl="0" eaLnBrk="1" fontAlgn="base" hangingPunct="1">
              <a:lnSpc>
                <a:spcPct val="85000"/>
              </a:lnSpc>
              <a:spcBef>
                <a:spcPct val="0"/>
              </a:spcBef>
              <a:spcAft>
                <a:spcPct val="0"/>
              </a:spcAft>
              <a:defRPr sz="2800" b="1">
                <a:solidFill>
                  <a:schemeClr val="accent1"/>
                </a:solidFill>
                <a:latin typeface="+mj-lt"/>
                <a:ea typeface="+mj-ea"/>
                <a:cs typeface="Calibri" pitchFamily="34" charset="0"/>
              </a:defRPr>
            </a:lvl1pPr>
            <a:lvl2pPr algn="l" rtl="0" eaLnBrk="1" fontAlgn="base" hangingPunct="1">
              <a:lnSpc>
                <a:spcPct val="90000"/>
              </a:lnSpc>
              <a:spcBef>
                <a:spcPct val="0"/>
              </a:spcBef>
              <a:spcAft>
                <a:spcPct val="0"/>
              </a:spcAft>
              <a:defRPr sz="3200" b="1">
                <a:solidFill>
                  <a:schemeClr val="accent1"/>
                </a:solidFill>
                <a:latin typeface="Arial Narrow" pitchFamily="34" charset="0"/>
              </a:defRPr>
            </a:lvl2pPr>
            <a:lvl3pPr algn="l" rtl="0" eaLnBrk="1" fontAlgn="base" hangingPunct="1">
              <a:lnSpc>
                <a:spcPct val="90000"/>
              </a:lnSpc>
              <a:spcBef>
                <a:spcPct val="0"/>
              </a:spcBef>
              <a:spcAft>
                <a:spcPct val="0"/>
              </a:spcAft>
              <a:defRPr sz="3200" b="1">
                <a:solidFill>
                  <a:schemeClr val="accent1"/>
                </a:solidFill>
                <a:latin typeface="Arial Narrow" pitchFamily="34" charset="0"/>
              </a:defRPr>
            </a:lvl3pPr>
            <a:lvl4pPr algn="l" rtl="0" eaLnBrk="1" fontAlgn="base" hangingPunct="1">
              <a:lnSpc>
                <a:spcPct val="90000"/>
              </a:lnSpc>
              <a:spcBef>
                <a:spcPct val="0"/>
              </a:spcBef>
              <a:spcAft>
                <a:spcPct val="0"/>
              </a:spcAft>
              <a:defRPr sz="3200" b="1">
                <a:solidFill>
                  <a:schemeClr val="accent1"/>
                </a:solidFill>
                <a:latin typeface="Arial Narrow" pitchFamily="34" charset="0"/>
              </a:defRPr>
            </a:lvl4pPr>
            <a:lvl5pPr algn="l" rtl="0" eaLnBrk="1" fontAlgn="base" hangingPunct="1">
              <a:lnSpc>
                <a:spcPct val="90000"/>
              </a:lnSpc>
              <a:spcBef>
                <a:spcPct val="0"/>
              </a:spcBef>
              <a:spcAft>
                <a:spcPct val="0"/>
              </a:spcAft>
              <a:defRPr sz="3200" b="1">
                <a:solidFill>
                  <a:schemeClr val="accent1"/>
                </a:solidFill>
                <a:latin typeface="Arial Narrow" pitchFamily="34" charset="0"/>
              </a:defRPr>
            </a:lvl5pPr>
            <a:lvl6pPr marL="457200" algn="l" rtl="0" eaLnBrk="1" fontAlgn="base" hangingPunct="1">
              <a:lnSpc>
                <a:spcPct val="90000"/>
              </a:lnSpc>
              <a:spcBef>
                <a:spcPct val="0"/>
              </a:spcBef>
              <a:spcAft>
                <a:spcPct val="0"/>
              </a:spcAft>
              <a:defRPr sz="3200" b="1">
                <a:solidFill>
                  <a:schemeClr val="accent1"/>
                </a:solidFill>
                <a:latin typeface="Arial Narrow" pitchFamily="34" charset="0"/>
              </a:defRPr>
            </a:lvl6pPr>
            <a:lvl7pPr marL="914400" algn="l" rtl="0" eaLnBrk="1" fontAlgn="base" hangingPunct="1">
              <a:lnSpc>
                <a:spcPct val="90000"/>
              </a:lnSpc>
              <a:spcBef>
                <a:spcPct val="0"/>
              </a:spcBef>
              <a:spcAft>
                <a:spcPct val="0"/>
              </a:spcAft>
              <a:defRPr sz="3200" b="1">
                <a:solidFill>
                  <a:schemeClr val="accent1"/>
                </a:solidFill>
                <a:latin typeface="Arial Narrow" pitchFamily="34" charset="0"/>
              </a:defRPr>
            </a:lvl7pPr>
            <a:lvl8pPr marL="1371600" algn="l" rtl="0" eaLnBrk="1" fontAlgn="base" hangingPunct="1">
              <a:lnSpc>
                <a:spcPct val="90000"/>
              </a:lnSpc>
              <a:spcBef>
                <a:spcPct val="0"/>
              </a:spcBef>
              <a:spcAft>
                <a:spcPct val="0"/>
              </a:spcAft>
              <a:defRPr sz="3200" b="1">
                <a:solidFill>
                  <a:schemeClr val="accent1"/>
                </a:solidFill>
                <a:latin typeface="Arial Narrow" pitchFamily="34" charset="0"/>
              </a:defRPr>
            </a:lvl8pPr>
            <a:lvl9pPr marL="1828800" algn="l" rtl="0" eaLnBrk="1" fontAlgn="base" hangingPunct="1">
              <a:lnSpc>
                <a:spcPct val="90000"/>
              </a:lnSpc>
              <a:spcBef>
                <a:spcPct val="0"/>
              </a:spcBef>
              <a:spcAft>
                <a:spcPct val="0"/>
              </a:spcAft>
              <a:defRPr sz="3200" b="1">
                <a:solidFill>
                  <a:schemeClr val="accent1"/>
                </a:solidFill>
                <a:latin typeface="Arial Narrow" pitchFamily="34" charset="0"/>
              </a:defRPr>
            </a:lvl9pPr>
          </a:lstStyle>
          <a:p>
            <a:pPr>
              <a:buClrTx/>
              <a:buFontTx/>
            </a:pPr>
            <a:r>
              <a:rPr lang="en-US" sz="4800" b="0" kern="0" dirty="0">
                <a:solidFill>
                  <a:schemeClr val="bg1">
                    <a:lumMod val="95000"/>
                  </a:schemeClr>
                </a:solidFill>
                <a:latin typeface="Arial" panose="020B0604020202020204" pitchFamily="34" charset="0"/>
                <a:cs typeface="Arial" panose="020B0604020202020204" pitchFamily="34" charset="0"/>
              </a:rPr>
              <a:t>Pitch Guidance Template </a:t>
            </a:r>
          </a:p>
        </p:txBody>
      </p:sp>
      <p:sp>
        <p:nvSpPr>
          <p:cNvPr id="8" name="Text Placeholder 7">
            <a:extLst>
              <a:ext uri="{FF2B5EF4-FFF2-40B4-BE49-F238E27FC236}">
                <a16:creationId xmlns:a16="http://schemas.microsoft.com/office/drawing/2014/main" id="{59755598-5F00-40CA-9FDA-9D3C6F3DD398}"/>
              </a:ext>
            </a:extLst>
          </p:cNvPr>
          <p:cNvSpPr>
            <a:spLocks noGrp="1"/>
          </p:cNvSpPr>
          <p:nvPr>
            <p:ph type="body" sz="quarter" idx="13"/>
          </p:nvPr>
        </p:nvSpPr>
        <p:spPr>
          <a:xfrm>
            <a:off x="1041859" y="5683432"/>
            <a:ext cx="6893071" cy="338137"/>
          </a:xfrm>
        </p:spPr>
        <p:txBody>
          <a:bodyPr/>
          <a:lstStyle/>
          <a:p>
            <a:endParaRPr lang="en-US" dirty="0">
              <a:solidFill>
                <a:schemeClr val="bg1"/>
              </a:solidFill>
            </a:endParaRPr>
          </a:p>
        </p:txBody>
      </p:sp>
      <p:pic>
        <p:nvPicPr>
          <p:cNvPr id="11" name="Picture 10">
            <a:extLst>
              <a:ext uri="{FF2B5EF4-FFF2-40B4-BE49-F238E27FC236}">
                <a16:creationId xmlns:a16="http://schemas.microsoft.com/office/drawing/2014/main" id="{ABD94682-C8F0-A542-9374-E592E4A54691}"/>
              </a:ext>
            </a:extLst>
          </p:cNvPr>
          <p:cNvPicPr>
            <a:picLocks noChangeAspect="1"/>
          </p:cNvPicPr>
          <p:nvPr/>
        </p:nvPicPr>
        <p:blipFill>
          <a:blip r:embed="rId4"/>
          <a:stretch>
            <a:fillRect/>
          </a:stretch>
        </p:blipFill>
        <p:spPr>
          <a:xfrm>
            <a:off x="8518392" y="3214039"/>
            <a:ext cx="2631749" cy="3643961"/>
          </a:xfrm>
          <a:prstGeom prst="rect">
            <a:avLst/>
          </a:prstGeom>
        </p:spPr>
      </p:pic>
    </p:spTree>
    <p:extLst>
      <p:ext uri="{BB962C8B-B14F-4D97-AF65-F5344CB8AC3E}">
        <p14:creationId xmlns:p14="http://schemas.microsoft.com/office/powerpoint/2010/main" val="3092964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49DD4932-D255-0948-9982-E018D0A5F8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3" y="0"/>
            <a:ext cx="12180173" cy="6858000"/>
          </a:xfrm>
          <a:prstGeom prst="rect">
            <a:avLst/>
          </a:prstGeom>
        </p:spPr>
      </p:pic>
    </p:spTree>
    <p:extLst>
      <p:ext uri="{BB962C8B-B14F-4D97-AF65-F5344CB8AC3E}">
        <p14:creationId xmlns:p14="http://schemas.microsoft.com/office/powerpoint/2010/main" val="69382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B240BAD-817B-8F4D-A1A8-A45F86341A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3" y="0"/>
            <a:ext cx="12180173" cy="6858000"/>
          </a:xfrm>
          <a:prstGeom prst="rect">
            <a:avLst/>
          </a:prstGeom>
        </p:spPr>
      </p:pic>
    </p:spTree>
    <p:extLst>
      <p:ext uri="{BB962C8B-B14F-4D97-AF65-F5344CB8AC3E}">
        <p14:creationId xmlns:p14="http://schemas.microsoft.com/office/powerpoint/2010/main" val="1417989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E9632A2-BCB4-B94E-95BA-4D81C4C2D4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3" y="0"/>
            <a:ext cx="12180173" cy="6858000"/>
          </a:xfrm>
          <a:prstGeom prst="rect">
            <a:avLst/>
          </a:prstGeom>
        </p:spPr>
      </p:pic>
    </p:spTree>
    <p:extLst>
      <p:ext uri="{BB962C8B-B14F-4D97-AF65-F5344CB8AC3E}">
        <p14:creationId xmlns:p14="http://schemas.microsoft.com/office/powerpoint/2010/main" val="4034572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D7A4BC4-9079-4DAF-BF1B-CE5D383B6C77}"/>
              </a:ext>
            </a:extLst>
          </p:cNvPr>
          <p:cNvSpPr>
            <a:spLocks noGrp="1"/>
          </p:cNvSpPr>
          <p:nvPr>
            <p:ph type="sldNum" sz="quarter" idx="11"/>
          </p:nvPr>
        </p:nvSpPr>
        <p:spPr/>
        <p:txBody>
          <a:bodyPr/>
          <a:lstStyle/>
          <a:p>
            <a:fld id="{82E53424-D1F0-4C59-ACFB-E47533F4CD2B}" type="slidenum">
              <a:rPr lang="en-US" smtClean="0"/>
              <a:t>5</a:t>
            </a:fld>
            <a:endParaRPr lang="en-US"/>
          </a:p>
        </p:txBody>
      </p:sp>
      <p:sp>
        <p:nvSpPr>
          <p:cNvPr id="8" name="Rectangle 7"/>
          <p:cNvSpPr/>
          <p:nvPr/>
        </p:nvSpPr>
        <p:spPr>
          <a:xfrm>
            <a:off x="1761591" y="676719"/>
            <a:ext cx="6932465" cy="3908762"/>
          </a:xfrm>
          <a:prstGeom prst="rect">
            <a:avLst/>
          </a:prstGeom>
        </p:spPr>
        <p:txBody>
          <a:bodyPr wrap="square" anchor="t">
            <a:spAutoFit/>
          </a:bodyPr>
          <a:lstStyle/>
          <a:p>
            <a:pPr algn="l"/>
            <a:r>
              <a:rPr lang="en-GB" sz="1600" b="1" dirty="0">
                <a:latin typeface="+mj-lt"/>
              </a:rPr>
              <a:t>The Solution – extended use cases (will include </a:t>
            </a:r>
            <a:r>
              <a:rPr lang="en-GB" sz="1600" b="1" dirty="0" err="1">
                <a:latin typeface="+mj-lt"/>
              </a:rPr>
              <a:t>Terese’s</a:t>
            </a:r>
            <a:r>
              <a:rPr lang="en-GB" sz="1600" b="1" dirty="0">
                <a:latin typeface="+mj-lt"/>
              </a:rPr>
              <a:t> work.)</a:t>
            </a:r>
          </a:p>
          <a:p>
            <a:pPr algn="l"/>
            <a:endParaRPr lang="en-GB" b="1" dirty="0">
              <a:latin typeface="+mj-lt"/>
            </a:endParaRPr>
          </a:p>
          <a:p>
            <a:pPr algn="l"/>
            <a:r>
              <a:rPr lang="en-US" b="1" dirty="0">
                <a:latin typeface="Arial" panose="020B0604020202020204" pitchFamily="34" charset="0"/>
                <a:cs typeface="Arial" panose="020B0604020202020204" pitchFamily="34" charset="0"/>
              </a:rPr>
              <a:t>Use cases:</a:t>
            </a:r>
          </a:p>
          <a:p>
            <a:pPr marL="285750" indent="-285750" algn="l">
              <a:buFont typeface="Arial" panose="020B0604020202020204" pitchFamily="34" charset="0"/>
              <a:buChar char="•"/>
            </a:pPr>
            <a:r>
              <a:rPr lang="en-US" dirty="0"/>
              <a:t>Guidewire Assistant – Hackathon Participation.</a:t>
            </a:r>
          </a:p>
          <a:p>
            <a:pPr marL="285750" indent="-285750" algn="l">
              <a:buFont typeface="Arial" panose="020B0604020202020204" pitchFamily="34" charset="0"/>
              <a:buChar char="•"/>
            </a:pPr>
            <a:r>
              <a:rPr lang="en-US" dirty="0"/>
              <a:t>Capture interaction history automatically for compliance (</a:t>
            </a:r>
            <a:r>
              <a:rPr lang="en-US" dirty="0" err="1"/>
              <a:t>Metlife</a:t>
            </a:r>
            <a:r>
              <a:rPr lang="en-US" dirty="0"/>
              <a:t>)</a:t>
            </a:r>
          </a:p>
          <a:p>
            <a:pPr marL="285750" indent="-285750" algn="l">
              <a:buFont typeface="Arial" panose="020B0604020202020204" pitchFamily="34" charset="0"/>
              <a:buChar char="•"/>
            </a:pPr>
            <a:r>
              <a:rPr lang="en-US" dirty="0"/>
              <a:t>Configurable automated cheat sheet for better productivity (</a:t>
            </a:r>
            <a:r>
              <a:rPr lang="en-US" dirty="0" err="1"/>
              <a:t>Amica</a:t>
            </a:r>
            <a:r>
              <a:rPr lang="en-US" dirty="0"/>
              <a:t>)</a:t>
            </a:r>
          </a:p>
          <a:p>
            <a:pPr marL="285750" indent="-285750" algn="l">
              <a:buFont typeface="Arial" panose="020B0604020202020204" pitchFamily="34" charset="0"/>
              <a:buChar char="•"/>
            </a:pPr>
            <a:r>
              <a:rPr lang="en-US" dirty="0"/>
              <a:t>Risk Surveyor’s Assistant / Claim Adjuster’s Assistant – Capture reality to compare and validate the information captured previously.</a:t>
            </a:r>
          </a:p>
          <a:p>
            <a:pPr marL="285750" indent="-285750" algn="l">
              <a:buFont typeface="Arial" panose="020B0604020202020204" pitchFamily="34" charset="0"/>
              <a:buChar char="•"/>
            </a:pPr>
            <a:r>
              <a:rPr lang="en-US" dirty="0"/>
              <a:t>Claim adjuster’s Assistant</a:t>
            </a:r>
          </a:p>
          <a:p>
            <a:pPr marL="285750" indent="-285750" algn="l">
              <a:buFont typeface="Arial" panose="020B0604020202020204" pitchFamily="34" charset="0"/>
              <a:buChar char="•"/>
            </a:pPr>
            <a:r>
              <a:rPr lang="en-US" dirty="0"/>
              <a:t>Automated note capture – Save as a note</a:t>
            </a:r>
          </a:p>
          <a:p>
            <a:pPr algn="l"/>
            <a:endParaRPr lang="en-GB" sz="1600" b="1" dirty="0">
              <a:latin typeface="+mj-lt"/>
            </a:endParaRPr>
          </a:p>
        </p:txBody>
      </p:sp>
      <p:grpSp>
        <p:nvGrpSpPr>
          <p:cNvPr id="11" name="Group 10">
            <a:extLst>
              <a:ext uri="{FF2B5EF4-FFF2-40B4-BE49-F238E27FC236}">
                <a16:creationId xmlns:a16="http://schemas.microsoft.com/office/drawing/2014/main" id="{A21D6766-4076-9747-981B-F82FD0DA9A65}"/>
              </a:ext>
            </a:extLst>
          </p:cNvPr>
          <p:cNvGrpSpPr/>
          <p:nvPr/>
        </p:nvGrpSpPr>
        <p:grpSpPr>
          <a:xfrm>
            <a:off x="817735" y="502547"/>
            <a:ext cx="769628" cy="770909"/>
            <a:chOff x="5940861" y="3022247"/>
            <a:chExt cx="769628" cy="770909"/>
          </a:xfrm>
        </p:grpSpPr>
        <p:sp>
          <p:nvSpPr>
            <p:cNvPr id="31" name="Oval 15">
              <a:extLst>
                <a:ext uri="{FF2B5EF4-FFF2-40B4-BE49-F238E27FC236}">
                  <a16:creationId xmlns:a16="http://schemas.microsoft.com/office/drawing/2014/main" id="{BDF50146-0E9B-4243-B5E1-7CC898D74715}"/>
                </a:ext>
              </a:extLst>
            </p:cNvPr>
            <p:cNvSpPr>
              <a:spLocks noChangeArrowheads="1"/>
            </p:cNvSpPr>
            <p:nvPr/>
          </p:nvSpPr>
          <p:spPr bwMode="auto">
            <a:xfrm>
              <a:off x="5940861" y="3022247"/>
              <a:ext cx="769628" cy="770909"/>
            </a:xfrm>
            <a:prstGeom prst="ellipse">
              <a:avLst/>
            </a:prstGeom>
            <a:solidFill>
              <a:srgbClr val="000000">
                <a:alpha val="75000"/>
              </a:srgbClr>
            </a:solidFill>
            <a:ln>
              <a:noFill/>
            </a:ln>
          </p:spPr>
          <p:txBody>
            <a:bodyPr vert="horz" wrap="none" lIns="0" tIns="0" rIns="0" bIns="0" numCol="1" anchor="ctr" anchorCtr="1" compatLnSpc="1">
              <a:prstTxWarp prst="textNoShape">
                <a:avLst/>
              </a:prstTxWarp>
            </a:bodyPr>
            <a:lstStyle/>
            <a:p>
              <a:endParaRPr lang="en-US" sz="3300" spc="-150" dirty="0">
                <a:solidFill>
                  <a:schemeClr val="tx1">
                    <a:lumMod val="10000"/>
                    <a:lumOff val="90000"/>
                  </a:schemeClr>
                </a:solidFill>
                <a:effectLst>
                  <a:outerShdw blurRad="25400" dist="25400" dir="5400000" algn="t" rotWithShape="0">
                    <a:prstClr val="black">
                      <a:alpha val="40000"/>
                    </a:prstClr>
                  </a:outerShdw>
                </a:effectLst>
                <a:latin typeface="+mj-lt"/>
              </a:endParaRPr>
            </a:p>
          </p:txBody>
        </p:sp>
        <p:sp>
          <p:nvSpPr>
            <p:cNvPr id="36" name="TextBox 35">
              <a:extLst>
                <a:ext uri="{FF2B5EF4-FFF2-40B4-BE49-F238E27FC236}">
                  <a16:creationId xmlns:a16="http://schemas.microsoft.com/office/drawing/2014/main" id="{24DFA587-F4C2-AF42-B818-357E9142469B}"/>
                </a:ext>
              </a:extLst>
            </p:cNvPr>
            <p:cNvSpPr txBox="1">
              <a:spLocks noChangeAspect="1"/>
            </p:cNvSpPr>
            <p:nvPr/>
          </p:nvSpPr>
          <p:spPr>
            <a:xfrm>
              <a:off x="6115090" y="3190517"/>
              <a:ext cx="438962" cy="438962"/>
            </a:xfrm>
            <a:prstGeom prst="rect">
              <a:avLst/>
            </a:prstGeom>
            <a:blipFill>
              <a:blip r:embed="rId3">
                <a:lum bright="70000" contrast="-70000"/>
              </a:blip>
              <a:stretch>
                <a:fillRect/>
              </a:stretch>
            </a:blipFill>
            <a:ln w="9525">
              <a:noFill/>
              <a:prstDash val="dash"/>
            </a:ln>
            <a:effectLst>
              <a:outerShdw blurRad="25400" dist="25400" dir="5400000" algn="t" rotWithShape="0">
                <a:prstClr val="black">
                  <a:alpha val="40000"/>
                </a:prstClr>
              </a:outerShdw>
            </a:effectLst>
          </p:spPr>
          <p:txBody>
            <a:bodyPr wrap="none" lIns="0" tIns="0" rIns="0" bIns="0" rtlCol="0" anchor="ctr" anchorCtr="0">
              <a:noAutofit/>
            </a:bodyPr>
            <a:lstStyle/>
            <a:p>
              <a:pPr algn="ctr"/>
              <a:endParaRPr lang="ru-RU" sz="4400" dirty="0">
                <a:solidFill>
                  <a:schemeClr val="tx1">
                    <a:lumMod val="10000"/>
                    <a:lumOff val="90000"/>
                  </a:schemeClr>
                </a:solidFill>
              </a:endParaRPr>
            </a:p>
          </p:txBody>
        </p:sp>
      </p:grpSp>
    </p:spTree>
    <p:extLst>
      <p:ext uri="{BB962C8B-B14F-4D97-AF65-F5344CB8AC3E}">
        <p14:creationId xmlns:p14="http://schemas.microsoft.com/office/powerpoint/2010/main" val="2978042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E1D787F-5745-4DAC-B1FE-AD385F39B23D}"/>
              </a:ext>
            </a:extLst>
          </p:cNvPr>
          <p:cNvSpPr>
            <a:spLocks noGrp="1"/>
          </p:cNvSpPr>
          <p:nvPr>
            <p:ph type="sldNum" sz="quarter" idx="11"/>
          </p:nvPr>
        </p:nvSpPr>
        <p:spPr/>
        <p:txBody>
          <a:bodyPr/>
          <a:lstStyle/>
          <a:p>
            <a:fld id="{82E53424-D1F0-4C59-ACFB-E47533F4CD2B}" type="slidenum">
              <a:rPr lang="en-US" smtClean="0"/>
              <a:t>6</a:t>
            </a:fld>
            <a:endParaRPr lang="en-US"/>
          </a:p>
        </p:txBody>
      </p:sp>
      <p:graphicFrame>
        <p:nvGraphicFramePr>
          <p:cNvPr id="22" name="Table 21">
            <a:extLst>
              <a:ext uri="{FF2B5EF4-FFF2-40B4-BE49-F238E27FC236}">
                <a16:creationId xmlns:a16="http://schemas.microsoft.com/office/drawing/2014/main" id="{0ACABF49-9455-447C-AD97-356D10B9D9C9}"/>
              </a:ext>
            </a:extLst>
          </p:cNvPr>
          <p:cNvGraphicFramePr>
            <a:graphicFrameLocks noGrp="1"/>
          </p:cNvGraphicFramePr>
          <p:nvPr>
            <p:extLst>
              <p:ext uri="{D42A27DB-BD31-4B8C-83A1-F6EECF244321}">
                <p14:modId xmlns:p14="http://schemas.microsoft.com/office/powerpoint/2010/main" val="340615026"/>
              </p:ext>
            </p:extLst>
          </p:nvPr>
        </p:nvGraphicFramePr>
        <p:xfrm>
          <a:off x="321610" y="282147"/>
          <a:ext cx="11548780" cy="4466416"/>
        </p:xfrm>
        <a:graphic>
          <a:graphicData uri="http://schemas.openxmlformats.org/drawingml/2006/table">
            <a:tbl>
              <a:tblPr>
                <a:tableStyleId>{073A0DAA-6AF3-43AB-8588-CEC1D06C72B9}</a:tableStyleId>
              </a:tblPr>
              <a:tblGrid>
                <a:gridCol w="3129824">
                  <a:extLst>
                    <a:ext uri="{9D8B030D-6E8A-4147-A177-3AD203B41FA5}">
                      <a16:colId xmlns:a16="http://schemas.microsoft.com/office/drawing/2014/main" val="148374796"/>
                    </a:ext>
                  </a:extLst>
                </a:gridCol>
                <a:gridCol w="1695321">
                  <a:extLst>
                    <a:ext uri="{9D8B030D-6E8A-4147-A177-3AD203B41FA5}">
                      <a16:colId xmlns:a16="http://schemas.microsoft.com/office/drawing/2014/main" val="1121115251"/>
                    </a:ext>
                  </a:extLst>
                </a:gridCol>
                <a:gridCol w="1675259">
                  <a:extLst>
                    <a:ext uri="{9D8B030D-6E8A-4147-A177-3AD203B41FA5}">
                      <a16:colId xmlns:a16="http://schemas.microsoft.com/office/drawing/2014/main" val="3737713802"/>
                    </a:ext>
                  </a:extLst>
                </a:gridCol>
                <a:gridCol w="1685289">
                  <a:extLst>
                    <a:ext uri="{9D8B030D-6E8A-4147-A177-3AD203B41FA5}">
                      <a16:colId xmlns:a16="http://schemas.microsoft.com/office/drawing/2014/main" val="1638717080"/>
                    </a:ext>
                  </a:extLst>
                </a:gridCol>
                <a:gridCol w="1685289">
                  <a:extLst>
                    <a:ext uri="{9D8B030D-6E8A-4147-A177-3AD203B41FA5}">
                      <a16:colId xmlns:a16="http://schemas.microsoft.com/office/drawing/2014/main" val="2032138699"/>
                    </a:ext>
                  </a:extLst>
                </a:gridCol>
                <a:gridCol w="1677798">
                  <a:extLst>
                    <a:ext uri="{9D8B030D-6E8A-4147-A177-3AD203B41FA5}">
                      <a16:colId xmlns:a16="http://schemas.microsoft.com/office/drawing/2014/main" val="4108785144"/>
                    </a:ext>
                  </a:extLst>
                </a:gridCol>
              </a:tblGrid>
              <a:tr h="268547">
                <a:tc gridSpan="6">
                  <a:txBody>
                    <a:bodyPr/>
                    <a:lstStyle/>
                    <a:p>
                      <a:pPr algn="l" fontAlgn="b"/>
                      <a:r>
                        <a:rPr lang="en-US" sz="1200" b="1" i="0" u="none" strike="noStrike" spc="0" dirty="0">
                          <a:solidFill>
                            <a:schemeClr val="tx1">
                              <a:lumMod val="10000"/>
                              <a:lumOff val="90000"/>
                            </a:schemeClr>
                          </a:solidFill>
                          <a:effectLst/>
                          <a:latin typeface="+mj-lt"/>
                        </a:rPr>
                        <a:t>About the Team</a:t>
                      </a: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solidFill>
                      <a:schemeClr val="bg1">
                        <a:lumMod val="25000"/>
                      </a:schemeClr>
                    </a:solidFill>
                  </a:tcPr>
                </a:tc>
                <a:tc hMerge="1">
                  <a:txBody>
                    <a:bodyPr/>
                    <a:lstStyle/>
                    <a:p>
                      <a:pPr algn="ctr" fontAlgn="b"/>
                      <a:endParaRPr lang="en-US" sz="1400" b="1" i="0" u="none" strike="noStrike" spc="0" dirty="0">
                        <a:solidFill>
                          <a:schemeClr val="tx1">
                            <a:lumMod val="10000"/>
                            <a:lumOff val="90000"/>
                          </a:schemeClr>
                        </a:solidFill>
                        <a:effectLst/>
                        <a:latin typeface="+mj-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solidFill>
                      <a:schemeClr val="accent1"/>
                    </a:solidFill>
                  </a:tcPr>
                </a:tc>
                <a:tc hMerge="1">
                  <a:txBody>
                    <a:bodyPr/>
                    <a:lstStyle/>
                    <a:p>
                      <a:pPr algn="ctr" fontAlgn="b"/>
                      <a:endParaRPr lang="en-US" sz="1400" b="1" i="0" u="none" strike="noStrike" spc="0" dirty="0">
                        <a:solidFill>
                          <a:schemeClr val="tx1">
                            <a:lumMod val="10000"/>
                            <a:lumOff val="90000"/>
                          </a:schemeClr>
                        </a:solidFill>
                        <a:effectLst/>
                        <a:latin typeface="+mj-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solidFill>
                      <a:schemeClr val="accent2"/>
                    </a:solidFill>
                  </a:tcPr>
                </a:tc>
                <a:tc hMerge="1">
                  <a:txBody>
                    <a:bodyPr/>
                    <a:lstStyle/>
                    <a:p>
                      <a:pPr algn="ctr" fontAlgn="b"/>
                      <a:endParaRPr lang="en-US" sz="1400" b="1" i="0" u="none" strike="noStrike" spc="0" dirty="0">
                        <a:solidFill>
                          <a:schemeClr val="tx1">
                            <a:lumMod val="10000"/>
                            <a:lumOff val="90000"/>
                          </a:schemeClr>
                        </a:solidFill>
                        <a:effectLst/>
                        <a:latin typeface="+mj-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solidFill>
                      <a:schemeClr val="accent3"/>
                    </a:solidFill>
                  </a:tcPr>
                </a:tc>
                <a:tc hMerge="1">
                  <a:txBody>
                    <a:bodyPr/>
                    <a:lstStyle/>
                    <a:p>
                      <a:pPr algn="ctr" fontAlgn="b"/>
                      <a:endParaRPr lang="en-US" sz="1400" b="1" i="0" u="none" strike="noStrike" spc="0" dirty="0">
                        <a:solidFill>
                          <a:schemeClr val="tx1">
                            <a:lumMod val="10000"/>
                            <a:lumOff val="90000"/>
                          </a:schemeClr>
                        </a:solidFill>
                        <a:effectLst/>
                        <a:latin typeface="+mj-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solidFill>
                      <a:schemeClr val="accent4"/>
                    </a:solidFill>
                  </a:tcPr>
                </a:tc>
                <a:tc hMerge="1">
                  <a:txBody>
                    <a:bodyPr/>
                    <a:lstStyle/>
                    <a:p>
                      <a:pPr algn="ctr" fontAlgn="b"/>
                      <a:endParaRPr lang="en-US" sz="1400" b="1" i="0" u="none" strike="noStrike" spc="0" dirty="0">
                        <a:solidFill>
                          <a:schemeClr val="tx1">
                            <a:lumMod val="10000"/>
                            <a:lumOff val="90000"/>
                          </a:schemeClr>
                        </a:solidFill>
                        <a:effectLst/>
                        <a:latin typeface="+mj-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solidFill>
                      <a:schemeClr val="accent5"/>
                    </a:solidFill>
                  </a:tcPr>
                </a:tc>
                <a:extLst>
                  <a:ext uri="{0D108BD9-81ED-4DB2-BD59-A6C34878D82A}">
                    <a16:rowId xmlns:a16="http://schemas.microsoft.com/office/drawing/2014/main" val="2537963949"/>
                  </a:ext>
                </a:extLst>
              </a:tr>
              <a:tr h="594875">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200" b="0" u="none" strike="noStrike" spc="0" dirty="0">
                          <a:solidFill>
                            <a:schemeClr val="bg1">
                              <a:lumMod val="25000"/>
                            </a:schemeClr>
                          </a:solidFill>
                          <a:effectLst/>
                          <a:latin typeface="+mn-lt"/>
                        </a:rPr>
                        <a:t>Keep all the Emoticons your team went through during the Hackathon. (Delete the rest)</a:t>
                      </a:r>
                      <a:endParaRPr lang="en-US" sz="1200" b="0" i="0" u="none" strike="noStrike" spc="0"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gridSpan="5">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extLst>
                  <a:ext uri="{0D108BD9-81ED-4DB2-BD59-A6C34878D82A}">
                    <a16:rowId xmlns:a16="http://schemas.microsoft.com/office/drawing/2014/main" val="3304213752"/>
                  </a:ext>
                </a:extLst>
              </a:tr>
              <a:tr h="358688">
                <a:tc>
                  <a:txBody>
                    <a:bodyPr/>
                    <a:lstStyle/>
                    <a:p>
                      <a:pPr algn="l" fontAlgn="b"/>
                      <a:r>
                        <a:rPr lang="en-US" sz="1200" b="0" u="none" strike="noStrike" spc="0" dirty="0">
                          <a:solidFill>
                            <a:schemeClr val="bg1">
                              <a:lumMod val="25000"/>
                            </a:schemeClr>
                          </a:solidFill>
                          <a:effectLst/>
                          <a:latin typeface="+mn-lt"/>
                        </a:rPr>
                        <a:t>Demo Status</a:t>
                      </a:r>
                      <a:endParaRPr lang="en-US" sz="1200" b="0" i="0" u="none" strike="noStrike" spc="0"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gridSpan="5">
                  <a:txBody>
                    <a:bodyPr/>
                    <a:lstStyle/>
                    <a:p>
                      <a:pPr algn="l" fontAlgn="b"/>
                      <a:r>
                        <a:rPr lang="en-US" sz="1400" b="1" i="0" u="none" strike="noStrike" dirty="0">
                          <a:solidFill>
                            <a:schemeClr val="accent5"/>
                          </a:solidFill>
                          <a:effectLst/>
                          <a:latin typeface="+mn-lt"/>
                        </a:rPr>
                        <a:t>Green</a:t>
                      </a:r>
                      <a:r>
                        <a:rPr lang="en-US" sz="1400" b="1" i="0" u="none" strike="noStrike" dirty="0">
                          <a:solidFill>
                            <a:schemeClr val="bg1">
                              <a:lumMod val="25000"/>
                            </a:schemeClr>
                          </a:solidFill>
                          <a:effectLst/>
                          <a:latin typeface="+mn-lt"/>
                        </a:rPr>
                        <a:t> or </a:t>
                      </a:r>
                      <a:r>
                        <a:rPr lang="en-US" sz="1400" b="1" i="0" u="none" strike="noStrike" dirty="0">
                          <a:solidFill>
                            <a:srgbClr val="FF0000"/>
                          </a:solidFill>
                          <a:effectLst/>
                          <a:latin typeface="+mn-lt"/>
                        </a:rPr>
                        <a:t>Red</a:t>
                      </a: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extLst>
                  <a:ext uri="{0D108BD9-81ED-4DB2-BD59-A6C34878D82A}">
                    <a16:rowId xmlns:a16="http://schemas.microsoft.com/office/drawing/2014/main" val="1139214156"/>
                  </a:ext>
                </a:extLst>
              </a:tr>
              <a:tr h="358688">
                <a:tc>
                  <a:txBody>
                    <a:bodyPr/>
                    <a:lstStyle/>
                    <a:p>
                      <a:pPr algn="l" fontAlgn="b"/>
                      <a:r>
                        <a:rPr lang="en-US" sz="1200" b="0" i="0" u="none" strike="noStrike" spc="0" dirty="0">
                          <a:solidFill>
                            <a:schemeClr val="bg1">
                              <a:lumMod val="25000"/>
                            </a:schemeClr>
                          </a:solidFill>
                          <a:effectLst/>
                          <a:latin typeface="+mn-lt"/>
                        </a:rPr>
                        <a:t>Team Size (Number of people)</a:t>
                      </a: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gridSpan="5">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extLst>
                  <a:ext uri="{0D108BD9-81ED-4DB2-BD59-A6C34878D82A}">
                    <a16:rowId xmlns:a16="http://schemas.microsoft.com/office/drawing/2014/main" val="1001489806"/>
                  </a:ext>
                </a:extLst>
              </a:tr>
              <a:tr h="35868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200" b="0" i="0" u="none" strike="noStrike" spc="0" dirty="0">
                          <a:solidFill>
                            <a:schemeClr val="bg1">
                              <a:lumMod val="25000"/>
                            </a:schemeClr>
                          </a:solidFill>
                          <a:effectLst/>
                          <a:latin typeface="+mn-lt"/>
                        </a:rPr>
                        <a:t>Team Composition:</a:t>
                      </a:r>
                      <a:r>
                        <a:rPr lang="en-US" sz="1200" b="0" i="0" u="none" strike="noStrike" spc="0" baseline="0" dirty="0">
                          <a:solidFill>
                            <a:schemeClr val="bg1">
                              <a:lumMod val="25000"/>
                            </a:schemeClr>
                          </a:solidFill>
                          <a:effectLst/>
                          <a:latin typeface="+mn-lt"/>
                        </a:rPr>
                        <a:t> </a:t>
                      </a:r>
                    </a:p>
                    <a:p>
                      <a:pPr marL="0" marR="0" indent="0" algn="l" defTabSz="914400" rtl="0" eaLnBrk="1" fontAlgn="b" latinLnBrk="0" hangingPunct="1">
                        <a:lnSpc>
                          <a:spcPct val="100000"/>
                        </a:lnSpc>
                        <a:spcBef>
                          <a:spcPts val="0"/>
                        </a:spcBef>
                        <a:spcAft>
                          <a:spcPts val="0"/>
                        </a:spcAft>
                        <a:buClrTx/>
                        <a:buSzTx/>
                        <a:buFontTx/>
                        <a:buNone/>
                        <a:tabLst/>
                        <a:defRPr/>
                      </a:pPr>
                      <a:r>
                        <a:rPr lang="en-US" sz="1200" b="0" i="1" u="none" strike="noStrike" spc="0" baseline="0" dirty="0">
                          <a:solidFill>
                            <a:schemeClr val="bg1">
                              <a:lumMod val="25000"/>
                            </a:schemeClr>
                          </a:solidFill>
                          <a:effectLst/>
                          <a:latin typeface="+mn-lt"/>
                        </a:rPr>
                        <a:t>Keep all that applies and delete the rest. </a:t>
                      </a:r>
                      <a:endParaRPr lang="en-US" sz="1200" b="0" i="1" u="none" strike="noStrike" spc="0"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gridSpan="5">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200" b="0" i="0" u="none" strike="noStrike" spc="0" dirty="0">
                          <a:solidFill>
                            <a:schemeClr val="bg1">
                              <a:lumMod val="25000"/>
                            </a:schemeClr>
                          </a:solidFill>
                          <a:effectLst/>
                          <a:latin typeface="+mn-lt"/>
                        </a:rPr>
                        <a:t>DEV | UX | PM | QA | DOC | </a:t>
                      </a:r>
                      <a:r>
                        <a:rPr lang="mr-IN" sz="1200" b="0" i="0" u="none" strike="noStrike" spc="0" dirty="0">
                          <a:solidFill>
                            <a:schemeClr val="bg1">
                              <a:lumMod val="25000"/>
                            </a:schemeClr>
                          </a:solidFill>
                          <a:effectLst/>
                          <a:latin typeface="+mn-lt"/>
                        </a:rPr>
                        <a:t>…</a:t>
                      </a:r>
                      <a:endParaRPr lang="en-US" sz="1200" b="0" i="0" u="none" strike="noStrike" spc="0"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extLst>
                  <a:ext uri="{0D108BD9-81ED-4DB2-BD59-A6C34878D82A}">
                    <a16:rowId xmlns:a16="http://schemas.microsoft.com/office/drawing/2014/main" val="2792685981"/>
                  </a:ext>
                </a:extLst>
              </a:tr>
              <a:tr h="35868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200" b="0" i="0" u="none" strike="noStrike" spc="0" dirty="0">
                          <a:solidFill>
                            <a:schemeClr val="bg1">
                              <a:lumMod val="25000"/>
                            </a:schemeClr>
                          </a:solidFill>
                          <a:effectLst/>
                          <a:latin typeface="+mn-lt"/>
                        </a:rPr>
                        <a:t>Team Location</a:t>
                      </a:r>
                    </a:p>
                    <a:p>
                      <a:pPr marL="0" marR="0" indent="0" algn="l" defTabSz="914400" rtl="0" eaLnBrk="1" fontAlgn="b" latinLnBrk="0" hangingPunct="1">
                        <a:lnSpc>
                          <a:spcPct val="100000"/>
                        </a:lnSpc>
                        <a:spcBef>
                          <a:spcPts val="0"/>
                        </a:spcBef>
                        <a:spcAft>
                          <a:spcPts val="0"/>
                        </a:spcAft>
                        <a:buClrTx/>
                        <a:buSzTx/>
                        <a:buFontTx/>
                        <a:buNone/>
                        <a:tabLst/>
                        <a:defRPr/>
                      </a:pPr>
                      <a:r>
                        <a:rPr lang="en-US" sz="1200" b="0" i="1" u="none" strike="noStrike" spc="0" dirty="0">
                          <a:solidFill>
                            <a:schemeClr val="bg1">
                              <a:lumMod val="25000"/>
                            </a:schemeClr>
                          </a:solidFill>
                          <a:effectLst/>
                          <a:latin typeface="+mn-lt"/>
                        </a:rPr>
                        <a:t>Select one that applies</a:t>
                      </a: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gridSpan="5">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200" b="0" i="0" u="none" strike="noStrike" spc="0" dirty="0">
                          <a:solidFill>
                            <a:schemeClr val="bg1">
                              <a:lumMod val="25000"/>
                            </a:schemeClr>
                          </a:solidFill>
                          <a:effectLst/>
                          <a:latin typeface="+mn-lt"/>
                        </a:rPr>
                        <a:t>Co-located | Distributed</a:t>
                      </a: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extLst>
                  <a:ext uri="{0D108BD9-81ED-4DB2-BD59-A6C34878D82A}">
                    <a16:rowId xmlns:a16="http://schemas.microsoft.com/office/drawing/2014/main" val="2460998843"/>
                  </a:ext>
                </a:extLst>
              </a:tr>
              <a:tr h="274320">
                <a:tc>
                  <a:txBody>
                    <a:bodyPr/>
                    <a:lstStyle/>
                    <a:p>
                      <a:pPr algn="l" fontAlgn="b"/>
                      <a:endParaRPr lang="en-US" sz="1200" b="0" i="0" u="none" strike="noStrike" spc="0" dirty="0">
                        <a:solidFill>
                          <a:schemeClr val="bg1">
                            <a:lumMod val="25000"/>
                          </a:schemeClr>
                        </a:solidFill>
                        <a:effectLst/>
                        <a:latin typeface="+mj-lt"/>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28575" cap="flat" cmpd="sng" algn="ctr">
                      <a:solidFill>
                        <a:srgbClr val="000000">
                          <a:alpha val="74902"/>
                        </a:srgbClr>
                      </a:solidFill>
                      <a:prstDash val="solid"/>
                      <a:round/>
                      <a:headEnd type="none" w="med" len="med"/>
                      <a:tailEnd type="none" w="med" len="med"/>
                    </a:lnB>
                    <a:noFill/>
                  </a:tcPr>
                </a:tc>
                <a:tc>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28575" cap="flat" cmpd="sng" algn="ctr">
                      <a:solidFill>
                        <a:srgbClr val="000000">
                          <a:alpha val="74902"/>
                        </a:srgbClr>
                      </a:solidFill>
                      <a:prstDash val="solid"/>
                      <a:round/>
                      <a:headEnd type="none" w="med" len="med"/>
                      <a:tailEnd type="none" w="med" len="med"/>
                    </a:lnB>
                    <a:noFill/>
                  </a:tcPr>
                </a:tc>
                <a:tc>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28575" cap="flat" cmpd="sng" algn="ctr">
                      <a:solidFill>
                        <a:srgbClr val="000000">
                          <a:alpha val="74902"/>
                        </a:srgbClr>
                      </a:solidFill>
                      <a:prstDash val="solid"/>
                      <a:round/>
                      <a:headEnd type="none" w="med" len="med"/>
                      <a:tailEnd type="none" w="med" len="med"/>
                    </a:lnB>
                    <a:noFill/>
                  </a:tcPr>
                </a:tc>
                <a:tc>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28575" cap="flat" cmpd="sng" algn="ctr">
                      <a:solidFill>
                        <a:srgbClr val="000000">
                          <a:alpha val="74902"/>
                        </a:srgbClr>
                      </a:solidFill>
                      <a:prstDash val="solid"/>
                      <a:round/>
                      <a:headEnd type="none" w="med" len="med"/>
                      <a:tailEnd type="none" w="med" len="med"/>
                    </a:lnB>
                    <a:noFill/>
                  </a:tcPr>
                </a:tc>
                <a:tc>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28575" cap="flat" cmpd="sng" algn="ctr">
                      <a:solidFill>
                        <a:srgbClr val="000000">
                          <a:alpha val="74902"/>
                        </a:srgbClr>
                      </a:solidFill>
                      <a:prstDash val="solid"/>
                      <a:round/>
                      <a:headEnd type="none" w="med" len="med"/>
                      <a:tailEnd type="none" w="med" len="med"/>
                    </a:lnB>
                    <a:noFill/>
                  </a:tcPr>
                </a:tc>
                <a:tc>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28575" cap="flat" cmpd="sng" algn="ctr">
                      <a:solidFill>
                        <a:srgbClr val="000000">
                          <a:alpha val="74902"/>
                        </a:srgbClr>
                      </a:solidFill>
                      <a:prstDash val="solid"/>
                      <a:round/>
                      <a:headEnd type="none" w="med" len="med"/>
                      <a:tailEnd type="none" w="med" len="med"/>
                    </a:lnB>
                    <a:noFill/>
                  </a:tcPr>
                </a:tc>
                <a:extLst>
                  <a:ext uri="{0D108BD9-81ED-4DB2-BD59-A6C34878D82A}">
                    <a16:rowId xmlns:a16="http://schemas.microsoft.com/office/drawing/2014/main" val="3287961026"/>
                  </a:ext>
                </a:extLst>
              </a:tr>
              <a:tr h="274320">
                <a:tc gridSpan="6">
                  <a:txBody>
                    <a:bodyPr/>
                    <a:lstStyle/>
                    <a:p>
                      <a:pPr algn="l" fontAlgn="b"/>
                      <a:r>
                        <a:rPr lang="en-US" sz="1200" b="1" i="0" u="none" strike="noStrike" kern="1200" spc="0" dirty="0">
                          <a:solidFill>
                            <a:schemeClr val="tx1">
                              <a:lumMod val="10000"/>
                              <a:lumOff val="90000"/>
                            </a:schemeClr>
                          </a:solidFill>
                          <a:effectLst/>
                          <a:latin typeface="+mn-lt"/>
                          <a:ea typeface="+mn-ea"/>
                          <a:cs typeface="+mn-cs"/>
                        </a:rPr>
                        <a:t>Looking Back: </a:t>
                      </a:r>
                      <a:r>
                        <a:rPr lang="en-US" sz="1200" b="1" i="0" u="none" strike="noStrike" kern="1200" spc="0" baseline="0" dirty="0">
                          <a:solidFill>
                            <a:schemeClr val="tx1">
                              <a:lumMod val="10000"/>
                              <a:lumOff val="90000"/>
                            </a:schemeClr>
                          </a:solidFill>
                          <a:effectLst/>
                          <a:latin typeface="+mn-lt"/>
                          <a:ea typeface="+mn-ea"/>
                          <a:cs typeface="+mn-cs"/>
                        </a:rPr>
                        <a:t> We hope your team had a moment to reflect after your hackathon was over.</a:t>
                      </a:r>
                      <a:endParaRPr lang="en-US" sz="1200" b="1" i="0" u="none" strike="noStrike" kern="1200" spc="0" dirty="0">
                        <a:solidFill>
                          <a:schemeClr val="tx1">
                            <a:lumMod val="10000"/>
                            <a:lumOff val="90000"/>
                          </a:schemeClr>
                        </a:solidFill>
                        <a:effectLst/>
                        <a:latin typeface="+mn-lt"/>
                        <a:ea typeface="+mn-ea"/>
                        <a:cs typeface="+mn-cs"/>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28575" cap="flat" cmpd="sng" algn="ctr">
                      <a:solidFill>
                        <a:srgbClr val="000000">
                          <a:alpha val="74902"/>
                        </a:srgbClr>
                      </a:solidFill>
                      <a:prstDash val="solid"/>
                      <a:round/>
                      <a:headEnd type="none" w="med" len="med"/>
                      <a:tailEnd type="none" w="med" len="med"/>
                    </a:lnT>
                    <a:lnB w="28575" cap="flat" cmpd="sng" algn="ctr">
                      <a:noFill/>
                      <a:prstDash val="solid"/>
                      <a:round/>
                      <a:headEnd type="none" w="med" len="med"/>
                      <a:tailEnd type="none" w="med" len="med"/>
                    </a:lnB>
                    <a:solidFill>
                      <a:srgbClr val="404040"/>
                    </a:solidFill>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28575" cap="flat" cmpd="sng" algn="ctr">
                      <a:solidFill>
                        <a:srgbClr val="000000">
                          <a:alpha val="74902"/>
                        </a:srgbClr>
                      </a:solidFill>
                      <a:prstDash val="solid"/>
                      <a:round/>
                      <a:headEnd type="none" w="med" len="med"/>
                      <a:tailEnd type="none" w="med" len="med"/>
                    </a:lnT>
                    <a:lnB w="28575" cap="flat" cmpd="sng" algn="ctr">
                      <a:solidFill>
                        <a:srgbClr val="000000">
                          <a:alpha val="74902"/>
                        </a:srgbClr>
                      </a:solidFill>
                      <a:prstDash val="solid"/>
                      <a:round/>
                      <a:headEnd type="none" w="med" len="med"/>
                      <a:tailEnd type="none" w="med" len="med"/>
                    </a:lnB>
                    <a:noFill/>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28575" cap="flat" cmpd="sng" algn="ctr">
                      <a:solidFill>
                        <a:srgbClr val="000000">
                          <a:alpha val="74902"/>
                        </a:srgbClr>
                      </a:solidFill>
                      <a:prstDash val="solid"/>
                      <a:round/>
                      <a:headEnd type="none" w="med" len="med"/>
                      <a:tailEnd type="none" w="med" len="med"/>
                    </a:lnT>
                    <a:lnB w="28575" cap="flat" cmpd="sng" algn="ctr">
                      <a:solidFill>
                        <a:srgbClr val="000000">
                          <a:alpha val="74902"/>
                        </a:srgbClr>
                      </a:solidFill>
                      <a:prstDash val="solid"/>
                      <a:round/>
                      <a:headEnd type="none" w="med" len="med"/>
                      <a:tailEnd type="none" w="med" len="med"/>
                    </a:lnB>
                    <a:noFill/>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28575" cap="flat" cmpd="sng" algn="ctr">
                      <a:solidFill>
                        <a:srgbClr val="000000">
                          <a:alpha val="74902"/>
                        </a:srgbClr>
                      </a:solidFill>
                      <a:prstDash val="solid"/>
                      <a:round/>
                      <a:headEnd type="none" w="med" len="med"/>
                      <a:tailEnd type="none" w="med" len="med"/>
                    </a:lnT>
                    <a:lnB w="28575" cap="flat" cmpd="sng" algn="ctr">
                      <a:solidFill>
                        <a:srgbClr val="000000">
                          <a:alpha val="74902"/>
                        </a:srgbClr>
                      </a:solidFill>
                      <a:prstDash val="solid"/>
                      <a:round/>
                      <a:headEnd type="none" w="med" len="med"/>
                      <a:tailEnd type="none" w="med" len="med"/>
                    </a:lnB>
                    <a:noFill/>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28575" cap="flat" cmpd="sng" algn="ctr">
                      <a:solidFill>
                        <a:srgbClr val="000000">
                          <a:alpha val="74902"/>
                        </a:srgbClr>
                      </a:solidFill>
                      <a:prstDash val="solid"/>
                      <a:round/>
                      <a:headEnd type="none" w="med" len="med"/>
                      <a:tailEnd type="none" w="med" len="med"/>
                    </a:lnT>
                    <a:lnB w="28575" cap="flat" cmpd="sng" algn="ctr">
                      <a:solidFill>
                        <a:srgbClr val="000000">
                          <a:alpha val="74902"/>
                        </a:srgbClr>
                      </a:solidFill>
                      <a:prstDash val="solid"/>
                      <a:round/>
                      <a:headEnd type="none" w="med" len="med"/>
                      <a:tailEnd type="none" w="med" len="med"/>
                    </a:lnB>
                    <a:noFill/>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28575" cap="flat" cmpd="sng" algn="ctr">
                      <a:solidFill>
                        <a:srgbClr val="000000">
                          <a:alpha val="74902"/>
                        </a:srgbClr>
                      </a:solidFill>
                      <a:prstDash val="solid"/>
                      <a:round/>
                      <a:headEnd type="none" w="med" len="med"/>
                      <a:tailEnd type="none" w="med" len="med"/>
                    </a:lnT>
                    <a:lnB w="28575" cap="flat" cmpd="sng" algn="ctr">
                      <a:solidFill>
                        <a:srgbClr val="000000">
                          <a:alpha val="74902"/>
                        </a:srgbClr>
                      </a:solidFill>
                      <a:prstDash val="solid"/>
                      <a:round/>
                      <a:headEnd type="none" w="med" len="med"/>
                      <a:tailEnd type="none" w="med" len="med"/>
                    </a:lnB>
                    <a:noFill/>
                  </a:tcPr>
                </a:tc>
                <a:extLst>
                  <a:ext uri="{0D108BD9-81ED-4DB2-BD59-A6C34878D82A}">
                    <a16:rowId xmlns:a16="http://schemas.microsoft.com/office/drawing/2014/main" val="3289586420"/>
                  </a:ext>
                </a:extLst>
              </a:tr>
              <a:tr h="358688">
                <a:tc>
                  <a:txBody>
                    <a:bodyPr/>
                    <a:lstStyle/>
                    <a:p>
                      <a:pPr algn="l" fontAlgn="b"/>
                      <a:r>
                        <a:rPr lang="en-US" sz="1200" b="0" i="0" u="none" strike="noStrike" spc="0" dirty="0">
                          <a:solidFill>
                            <a:schemeClr val="bg1">
                              <a:lumMod val="25000"/>
                            </a:schemeClr>
                          </a:solidFill>
                          <a:effectLst/>
                          <a:latin typeface="+mj-lt"/>
                        </a:rPr>
                        <a:t>One thing your</a:t>
                      </a:r>
                      <a:r>
                        <a:rPr lang="en-US" sz="1200" b="0" i="0" u="none" strike="noStrike" spc="0" baseline="0" dirty="0">
                          <a:solidFill>
                            <a:schemeClr val="bg1">
                              <a:lumMod val="25000"/>
                            </a:schemeClr>
                          </a:solidFill>
                          <a:effectLst/>
                          <a:latin typeface="+mj-lt"/>
                        </a:rPr>
                        <a:t> team learned from your mistakes</a:t>
                      </a:r>
                      <a:endParaRPr lang="en-US" sz="1200" b="0" i="0" u="none" strike="noStrike" spc="0" dirty="0">
                        <a:solidFill>
                          <a:schemeClr val="bg1">
                            <a:lumMod val="25000"/>
                          </a:schemeClr>
                        </a:solidFill>
                        <a:effectLst/>
                        <a:latin typeface="+mj-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28575" cap="flat" cmpd="sng" algn="ctr">
                      <a:no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gridSpan="5">
                  <a:txBody>
                    <a:bodyPr/>
                    <a:lstStyle/>
                    <a:p>
                      <a:pPr marL="0" marR="0" lvl="0" indent="0" algn="ctr" defTabSz="1828343" rtl="0" eaLnBrk="1" fontAlgn="b" latinLnBrk="0" hangingPunct="1">
                        <a:lnSpc>
                          <a:spcPct val="100000"/>
                        </a:lnSpc>
                        <a:spcBef>
                          <a:spcPts val="0"/>
                        </a:spcBef>
                        <a:spcAft>
                          <a:spcPts val="0"/>
                        </a:spcAft>
                        <a:buClrTx/>
                        <a:buSzTx/>
                        <a:buFontTx/>
                        <a:buNone/>
                        <a:tabLst/>
                        <a:defRPr/>
                      </a:pPr>
                      <a:endParaRPr lang="en-US" sz="1200" b="0" i="0" u="none" strike="noStrike" dirty="0">
                        <a:solidFill>
                          <a:schemeClr val="bg1">
                            <a:lumMod val="25000"/>
                          </a:schemeClr>
                        </a:solidFill>
                        <a:effectLst/>
                        <a:latin typeface="+mj-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28575" cap="flat" cmpd="sng" algn="ctr">
                      <a:no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marL="0" marR="0" lvl="0" indent="0" algn="ctr" defTabSz="1828343" rtl="0" eaLnBrk="1" fontAlgn="b" latinLnBrk="0" hangingPunct="1">
                        <a:lnSpc>
                          <a:spcPct val="100000"/>
                        </a:lnSpc>
                        <a:spcBef>
                          <a:spcPts val="0"/>
                        </a:spcBef>
                        <a:spcAft>
                          <a:spcPts val="0"/>
                        </a:spcAft>
                        <a:buClrTx/>
                        <a:buSzTx/>
                        <a:buFontTx/>
                        <a:buNone/>
                        <a:tabLst/>
                        <a:defRPr/>
                      </a:pPr>
                      <a:endParaRPr lang="en-US" sz="1200" b="0" i="0" u="none" strike="noStrike" dirty="0">
                        <a:solidFill>
                          <a:schemeClr val="bg1">
                            <a:lumMod val="25000"/>
                          </a:schemeClr>
                        </a:solidFill>
                        <a:effectLst/>
                        <a:latin typeface="+mj-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28575" cap="flat" cmpd="sng" algn="ctr">
                      <a:no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marL="0" marR="0" lvl="0" indent="0" algn="ctr" defTabSz="1828343" rtl="0" eaLnBrk="1" fontAlgn="b" latinLnBrk="0" hangingPunct="1">
                        <a:lnSpc>
                          <a:spcPct val="100000"/>
                        </a:lnSpc>
                        <a:spcBef>
                          <a:spcPts val="0"/>
                        </a:spcBef>
                        <a:spcAft>
                          <a:spcPts val="0"/>
                        </a:spcAft>
                        <a:buClrTx/>
                        <a:buSzTx/>
                        <a:buFontTx/>
                        <a:buNone/>
                        <a:tabLst/>
                        <a:defRPr/>
                      </a:pPr>
                      <a:endParaRPr lang="en-US" sz="1200" b="0" i="0" u="none" strike="noStrike" dirty="0">
                        <a:solidFill>
                          <a:schemeClr val="bg1">
                            <a:lumMod val="25000"/>
                          </a:schemeClr>
                        </a:solidFill>
                        <a:effectLst/>
                        <a:latin typeface="+mj-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28575" cap="flat" cmpd="sng" algn="ctr">
                      <a:no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marL="0" marR="0" lvl="0" indent="0" algn="ctr" defTabSz="1828343" rtl="0" eaLnBrk="1" fontAlgn="b" latinLnBrk="0" hangingPunct="1">
                        <a:lnSpc>
                          <a:spcPct val="100000"/>
                        </a:lnSpc>
                        <a:spcBef>
                          <a:spcPts val="0"/>
                        </a:spcBef>
                        <a:spcAft>
                          <a:spcPts val="0"/>
                        </a:spcAft>
                        <a:buClrTx/>
                        <a:buSzTx/>
                        <a:buFontTx/>
                        <a:buNone/>
                        <a:tabLst/>
                        <a:defRPr/>
                      </a:pPr>
                      <a:endParaRPr lang="en-US" sz="1200" b="0" i="0" u="none" strike="noStrike" dirty="0">
                        <a:solidFill>
                          <a:schemeClr val="bg1">
                            <a:lumMod val="25000"/>
                          </a:schemeClr>
                        </a:solidFill>
                        <a:effectLst/>
                        <a:latin typeface="+mj-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28575" cap="flat" cmpd="sng" algn="ctr">
                      <a:no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marL="0" marR="0" lvl="0" indent="0" algn="ctr" defTabSz="1828343" rtl="0" eaLnBrk="1" fontAlgn="b" latinLnBrk="0" hangingPunct="1">
                        <a:lnSpc>
                          <a:spcPct val="100000"/>
                        </a:lnSpc>
                        <a:spcBef>
                          <a:spcPts val="0"/>
                        </a:spcBef>
                        <a:spcAft>
                          <a:spcPts val="0"/>
                        </a:spcAft>
                        <a:buClrTx/>
                        <a:buSzTx/>
                        <a:buFontTx/>
                        <a:buNone/>
                        <a:tabLst/>
                        <a:defRPr/>
                      </a:pPr>
                      <a:endParaRPr lang="en-US" sz="1200" b="0" i="0" u="none" strike="noStrike" dirty="0">
                        <a:solidFill>
                          <a:schemeClr val="bg1">
                            <a:lumMod val="25000"/>
                          </a:schemeClr>
                        </a:solidFill>
                        <a:effectLst/>
                        <a:latin typeface="+mj-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28575" cap="flat" cmpd="sng" algn="ctr">
                      <a:no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extLst>
                  <a:ext uri="{0D108BD9-81ED-4DB2-BD59-A6C34878D82A}">
                    <a16:rowId xmlns:a16="http://schemas.microsoft.com/office/drawing/2014/main" val="1889619587"/>
                  </a:ext>
                </a:extLst>
              </a:tr>
              <a:tr h="358688">
                <a:tc>
                  <a:txBody>
                    <a:bodyPr/>
                    <a:lstStyle/>
                    <a:p>
                      <a:pPr algn="l" fontAlgn="b"/>
                      <a:r>
                        <a:rPr lang="en-US" sz="1200" b="0" u="none" strike="noStrike" spc="0" dirty="0">
                          <a:solidFill>
                            <a:schemeClr val="bg1">
                              <a:lumMod val="25000"/>
                            </a:schemeClr>
                          </a:solidFill>
                          <a:effectLst/>
                          <a:latin typeface="+mn-lt"/>
                        </a:rPr>
                        <a:t>One thing that really worked well for your team</a:t>
                      </a: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gridSpan="5">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extLst>
                  <a:ext uri="{0D108BD9-81ED-4DB2-BD59-A6C34878D82A}">
                    <a16:rowId xmlns:a16="http://schemas.microsoft.com/office/drawing/2014/main" val="4001617568"/>
                  </a:ext>
                </a:extLst>
              </a:tr>
              <a:tr h="358688">
                <a:tc>
                  <a:txBody>
                    <a:bodyPr/>
                    <a:lstStyle/>
                    <a:p>
                      <a:pPr algn="l" fontAlgn="b"/>
                      <a:r>
                        <a:rPr lang="en-US" sz="1200" b="0" u="none" strike="noStrike" spc="0" dirty="0">
                          <a:solidFill>
                            <a:schemeClr val="bg1">
                              <a:lumMod val="25000"/>
                            </a:schemeClr>
                          </a:solidFill>
                          <a:effectLst/>
                          <a:latin typeface="+mn-lt"/>
                        </a:rPr>
                        <a:t>Rate the overall experience with the hackathon on the day </a:t>
                      </a: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gridSpan="5">
                  <a:txBody>
                    <a:bodyPr/>
                    <a:lstStyle/>
                    <a:p>
                      <a:pPr algn="l"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tc hMerge="1">
                  <a:txBody>
                    <a:bodyPr/>
                    <a:lstStyle/>
                    <a:p>
                      <a:pPr algn="ctr" fontAlgn="b"/>
                      <a:endParaRPr lang="en-US" sz="1200" b="0" i="0" u="none" strike="noStrike" dirty="0">
                        <a:solidFill>
                          <a:schemeClr val="bg1">
                            <a:lumMod val="25000"/>
                          </a:schemeClr>
                        </a:solidFill>
                        <a:effectLst/>
                        <a:latin typeface="+mn-lt"/>
                      </a:endParaRPr>
                    </a:p>
                  </a:txBody>
                  <a:tcPr marL="137160" marR="137160" anchor="ctr">
                    <a:lnL w="9525" cap="flat" cmpd="sng" algn="ctr">
                      <a:solidFill>
                        <a:srgbClr val="000000">
                          <a:alpha val="25098"/>
                        </a:srgbClr>
                      </a:solidFill>
                      <a:prstDash val="solid"/>
                      <a:round/>
                      <a:headEnd type="none" w="med" len="med"/>
                      <a:tailEnd type="none" w="med" len="med"/>
                    </a:lnL>
                    <a:lnR w="9525" cap="flat" cmpd="sng" algn="ctr">
                      <a:solidFill>
                        <a:srgbClr val="000000">
                          <a:alpha val="25098"/>
                        </a:srgbClr>
                      </a:solidFill>
                      <a:prstDash val="solid"/>
                      <a:round/>
                      <a:headEnd type="none" w="med" len="med"/>
                      <a:tailEnd type="none" w="med" len="med"/>
                    </a:lnR>
                    <a:lnT w="9525" cap="flat" cmpd="sng" algn="ctr">
                      <a:solidFill>
                        <a:srgbClr val="000000">
                          <a:alpha val="25098"/>
                        </a:srgbClr>
                      </a:solidFill>
                      <a:prstDash val="solid"/>
                      <a:round/>
                      <a:headEnd type="none" w="med" len="med"/>
                      <a:tailEnd type="none" w="med" len="med"/>
                    </a:lnT>
                    <a:lnB w="9525" cap="flat" cmpd="sng" algn="ctr">
                      <a:solidFill>
                        <a:srgbClr val="000000">
                          <a:alpha val="25098"/>
                        </a:srgbClr>
                      </a:solidFill>
                      <a:prstDash val="solid"/>
                      <a:round/>
                      <a:headEnd type="none" w="med" len="med"/>
                      <a:tailEnd type="none" w="med" len="med"/>
                    </a:lnB>
                  </a:tcPr>
                </a:tc>
                <a:extLst>
                  <a:ext uri="{0D108BD9-81ED-4DB2-BD59-A6C34878D82A}">
                    <a16:rowId xmlns:a16="http://schemas.microsoft.com/office/drawing/2014/main" val="2815506898"/>
                  </a:ext>
                </a:extLst>
              </a:tr>
            </a:tbl>
          </a:graphicData>
        </a:graphic>
      </p:graphicFrame>
      <p:sp>
        <p:nvSpPr>
          <p:cNvPr id="8" name="TextBox 7">
            <a:extLst>
              <a:ext uri="{FF2B5EF4-FFF2-40B4-BE49-F238E27FC236}">
                <a16:creationId xmlns:a16="http://schemas.microsoft.com/office/drawing/2014/main" id="{9A70EE66-5B91-024D-8423-39E46386866E}"/>
              </a:ext>
            </a:extLst>
          </p:cNvPr>
          <p:cNvSpPr txBox="1">
            <a:spLocks noChangeAspect="1"/>
          </p:cNvSpPr>
          <p:nvPr/>
        </p:nvSpPr>
        <p:spPr>
          <a:xfrm>
            <a:off x="3621077" y="584343"/>
            <a:ext cx="523743" cy="523743"/>
          </a:xfrm>
          <a:prstGeom prst="rect">
            <a:avLst/>
          </a:prstGeom>
          <a:blipFill>
            <a:blip r:embed="rId2">
              <a:duotone>
                <a:schemeClr val="bg2">
                  <a:shade val="45000"/>
                  <a:satMod val="135000"/>
                </a:schemeClr>
                <a:prstClr val="white"/>
              </a:duotone>
              <a:alphaModFix amt="50000"/>
            </a:blip>
            <a:stretch>
              <a:fillRect/>
            </a:stretch>
          </a:blipFill>
          <a:ln w="9525">
            <a:noFill/>
            <a:prstDash val="dash"/>
          </a:ln>
          <a:effectLst/>
        </p:spPr>
        <p:txBody>
          <a:bodyPr wrap="none" lIns="0" tIns="0" rIns="0" bIns="0" rtlCol="0" anchor="ctr" anchorCtr="0">
            <a:noAutofit/>
          </a:bodyPr>
          <a:lstStyle/>
          <a:p>
            <a:r>
              <a:rPr lang="en-US" sz="1050" b="1" dirty="0">
                <a:solidFill>
                  <a:schemeClr val="tx1"/>
                </a:solidFill>
                <a:latin typeface="+mj-lt"/>
              </a:rPr>
              <a:t>Happy</a:t>
            </a:r>
            <a:endParaRPr lang="ru-RU" sz="1050" b="1" dirty="0">
              <a:solidFill>
                <a:schemeClr val="tx1"/>
              </a:solidFill>
              <a:latin typeface="+mj-lt"/>
            </a:endParaRPr>
          </a:p>
        </p:txBody>
      </p:sp>
      <p:sp>
        <p:nvSpPr>
          <p:cNvPr id="9" name="TextBox 8">
            <a:extLst>
              <a:ext uri="{FF2B5EF4-FFF2-40B4-BE49-F238E27FC236}">
                <a16:creationId xmlns:a16="http://schemas.microsoft.com/office/drawing/2014/main" id="{F511D991-54B3-3D45-8FED-AB65A29121EB}"/>
              </a:ext>
            </a:extLst>
          </p:cNvPr>
          <p:cNvSpPr txBox="1">
            <a:spLocks noChangeAspect="1"/>
          </p:cNvSpPr>
          <p:nvPr/>
        </p:nvSpPr>
        <p:spPr>
          <a:xfrm>
            <a:off x="4212859" y="584344"/>
            <a:ext cx="523743" cy="523743"/>
          </a:xfrm>
          <a:prstGeom prst="rect">
            <a:avLst/>
          </a:prstGeom>
          <a:blipFill>
            <a:blip r:embed="rId3">
              <a:alphaModFix amt="50000"/>
              <a:duotone>
                <a:schemeClr val="bg2">
                  <a:shade val="45000"/>
                  <a:satMod val="135000"/>
                </a:schemeClr>
                <a:prstClr val="white"/>
              </a:duotone>
            </a:blip>
            <a:stretch>
              <a:fillRect/>
            </a:stretch>
          </a:blipFill>
          <a:ln w="9525">
            <a:noFill/>
            <a:prstDash val="dash"/>
          </a:ln>
          <a:effectLst/>
        </p:spPr>
        <p:txBody>
          <a:bodyPr wrap="none" lIns="0" tIns="0" rIns="0" bIns="0" rtlCol="0" anchor="ctr" anchorCtr="0">
            <a:noAutofit/>
          </a:bodyPr>
          <a:lstStyle/>
          <a:p>
            <a:r>
              <a:rPr lang="en-US" sz="1050" b="1" dirty="0">
                <a:solidFill>
                  <a:schemeClr val="tx1"/>
                </a:solidFill>
                <a:latin typeface="+mj-lt"/>
              </a:rPr>
              <a:t>Proud</a:t>
            </a:r>
            <a:endParaRPr lang="ru-RU" sz="1050" b="1" dirty="0">
              <a:solidFill>
                <a:schemeClr val="tx1"/>
              </a:solidFill>
              <a:latin typeface="+mj-lt"/>
            </a:endParaRPr>
          </a:p>
        </p:txBody>
      </p:sp>
      <p:sp>
        <p:nvSpPr>
          <p:cNvPr id="10" name="TextBox 9">
            <a:extLst>
              <a:ext uri="{FF2B5EF4-FFF2-40B4-BE49-F238E27FC236}">
                <a16:creationId xmlns:a16="http://schemas.microsoft.com/office/drawing/2014/main" id="{18D892A5-1376-0F4C-BF13-4A5C5791D7CB}"/>
              </a:ext>
            </a:extLst>
          </p:cNvPr>
          <p:cNvSpPr txBox="1">
            <a:spLocks noChangeAspect="1"/>
          </p:cNvSpPr>
          <p:nvPr/>
        </p:nvSpPr>
        <p:spPr>
          <a:xfrm>
            <a:off x="4804641" y="584344"/>
            <a:ext cx="523743" cy="523743"/>
          </a:xfrm>
          <a:prstGeom prst="rect">
            <a:avLst/>
          </a:prstGeom>
          <a:blipFill>
            <a:blip r:embed="rId4">
              <a:alphaModFix amt="50000"/>
              <a:duotone>
                <a:schemeClr val="bg2">
                  <a:shade val="45000"/>
                  <a:satMod val="135000"/>
                </a:schemeClr>
                <a:prstClr val="white"/>
              </a:duotone>
            </a:blip>
            <a:stretch>
              <a:fillRect/>
            </a:stretch>
          </a:blipFill>
          <a:ln w="9525">
            <a:noFill/>
            <a:prstDash val="dash"/>
          </a:ln>
          <a:effectLst/>
        </p:spPr>
        <p:txBody>
          <a:bodyPr wrap="none" lIns="0" tIns="0" rIns="0" bIns="0" rtlCol="0" anchor="ctr" anchorCtr="0">
            <a:noAutofit/>
          </a:bodyPr>
          <a:lstStyle/>
          <a:p>
            <a:r>
              <a:rPr lang="en-US" sz="1050" b="1" dirty="0">
                <a:solidFill>
                  <a:schemeClr val="tx1"/>
                </a:solidFill>
                <a:latin typeface="+mj-lt"/>
              </a:rPr>
              <a:t>Sad</a:t>
            </a:r>
            <a:endParaRPr lang="ru-RU" sz="1050" b="1" dirty="0">
              <a:solidFill>
                <a:schemeClr val="tx1"/>
              </a:solidFill>
              <a:latin typeface="+mj-lt"/>
            </a:endParaRPr>
          </a:p>
        </p:txBody>
      </p:sp>
      <p:sp>
        <p:nvSpPr>
          <p:cNvPr id="11" name="TextBox 10">
            <a:extLst>
              <a:ext uri="{FF2B5EF4-FFF2-40B4-BE49-F238E27FC236}">
                <a16:creationId xmlns:a16="http://schemas.microsoft.com/office/drawing/2014/main" id="{864115D1-033C-AB40-9378-A914CD45577A}"/>
              </a:ext>
            </a:extLst>
          </p:cNvPr>
          <p:cNvSpPr txBox="1">
            <a:spLocks noChangeAspect="1"/>
          </p:cNvSpPr>
          <p:nvPr/>
        </p:nvSpPr>
        <p:spPr>
          <a:xfrm>
            <a:off x="5396423" y="584343"/>
            <a:ext cx="523743" cy="523743"/>
          </a:xfrm>
          <a:prstGeom prst="rect">
            <a:avLst/>
          </a:prstGeom>
          <a:blipFill>
            <a:blip r:embed="rId5">
              <a:alphaModFix amt="50000"/>
              <a:duotone>
                <a:schemeClr val="bg2">
                  <a:shade val="45000"/>
                  <a:satMod val="135000"/>
                </a:schemeClr>
                <a:prstClr val="white"/>
              </a:duotone>
            </a:blip>
            <a:stretch>
              <a:fillRect/>
            </a:stretch>
          </a:blipFill>
          <a:ln w="9525">
            <a:noFill/>
            <a:prstDash val="dash"/>
          </a:ln>
          <a:effectLst/>
        </p:spPr>
        <p:txBody>
          <a:bodyPr wrap="none" lIns="0" tIns="0" rIns="0" bIns="0" rtlCol="0" anchor="ctr" anchorCtr="0">
            <a:noAutofit/>
          </a:bodyPr>
          <a:lstStyle/>
          <a:p>
            <a:r>
              <a:rPr lang="en-US" sz="1050" b="1" dirty="0">
                <a:solidFill>
                  <a:schemeClr val="tx1"/>
                </a:solidFill>
                <a:latin typeface="+mj-lt"/>
              </a:rPr>
              <a:t>Fear</a:t>
            </a:r>
            <a:endParaRPr lang="ru-RU" sz="1050" b="1" dirty="0">
              <a:solidFill>
                <a:schemeClr val="tx1"/>
              </a:solidFill>
              <a:latin typeface="+mj-lt"/>
            </a:endParaRPr>
          </a:p>
        </p:txBody>
      </p:sp>
      <p:sp>
        <p:nvSpPr>
          <p:cNvPr id="12" name="TextBox 11">
            <a:extLst>
              <a:ext uri="{FF2B5EF4-FFF2-40B4-BE49-F238E27FC236}">
                <a16:creationId xmlns:a16="http://schemas.microsoft.com/office/drawing/2014/main" id="{9A43A5B5-065C-ED47-A054-2E169D81BBA0}"/>
              </a:ext>
            </a:extLst>
          </p:cNvPr>
          <p:cNvSpPr txBox="1">
            <a:spLocks noChangeAspect="1"/>
          </p:cNvSpPr>
          <p:nvPr/>
        </p:nvSpPr>
        <p:spPr>
          <a:xfrm>
            <a:off x="5988205" y="584343"/>
            <a:ext cx="523743" cy="523743"/>
          </a:xfrm>
          <a:prstGeom prst="rect">
            <a:avLst/>
          </a:prstGeom>
          <a:blipFill>
            <a:blip r:embed="rId6">
              <a:alphaModFix amt="50000"/>
              <a:duotone>
                <a:schemeClr val="bg2">
                  <a:shade val="45000"/>
                  <a:satMod val="135000"/>
                </a:schemeClr>
                <a:prstClr val="white"/>
              </a:duotone>
            </a:blip>
            <a:stretch>
              <a:fillRect/>
            </a:stretch>
          </a:blipFill>
          <a:ln w="9525">
            <a:noFill/>
            <a:prstDash val="dash"/>
          </a:ln>
          <a:effectLst/>
        </p:spPr>
        <p:txBody>
          <a:bodyPr wrap="none" lIns="0" tIns="0" rIns="0" bIns="0" rtlCol="0" anchor="ctr" anchorCtr="0">
            <a:noAutofit/>
          </a:bodyPr>
          <a:lstStyle/>
          <a:p>
            <a:r>
              <a:rPr lang="en-US" sz="1050" b="1" dirty="0">
                <a:solidFill>
                  <a:schemeClr val="tx1"/>
                </a:solidFill>
                <a:latin typeface="+mj-lt"/>
              </a:rPr>
              <a:t>Worried</a:t>
            </a:r>
            <a:endParaRPr lang="ru-RU" sz="1050" b="1" dirty="0">
              <a:solidFill>
                <a:schemeClr val="tx1"/>
              </a:solidFill>
              <a:latin typeface="+mj-lt"/>
            </a:endParaRPr>
          </a:p>
        </p:txBody>
      </p:sp>
      <p:sp>
        <p:nvSpPr>
          <p:cNvPr id="13" name="TextBox 12">
            <a:extLst>
              <a:ext uri="{FF2B5EF4-FFF2-40B4-BE49-F238E27FC236}">
                <a16:creationId xmlns:a16="http://schemas.microsoft.com/office/drawing/2014/main" id="{B1128676-A5ED-FE4F-B9EA-3404F4CB273B}"/>
              </a:ext>
            </a:extLst>
          </p:cNvPr>
          <p:cNvSpPr txBox="1">
            <a:spLocks noChangeAspect="1"/>
          </p:cNvSpPr>
          <p:nvPr/>
        </p:nvSpPr>
        <p:spPr>
          <a:xfrm>
            <a:off x="6579987" y="584343"/>
            <a:ext cx="523743" cy="523743"/>
          </a:xfrm>
          <a:prstGeom prst="rect">
            <a:avLst/>
          </a:prstGeom>
          <a:blipFill>
            <a:blip r:embed="rId7">
              <a:alphaModFix amt="50000"/>
              <a:duotone>
                <a:schemeClr val="bg2">
                  <a:shade val="45000"/>
                  <a:satMod val="135000"/>
                </a:schemeClr>
                <a:prstClr val="white"/>
              </a:duotone>
            </a:blip>
            <a:stretch>
              <a:fillRect/>
            </a:stretch>
          </a:blipFill>
          <a:ln w="9525">
            <a:noFill/>
            <a:prstDash val="dash"/>
          </a:ln>
          <a:effectLst/>
        </p:spPr>
        <p:txBody>
          <a:bodyPr wrap="none" lIns="0" tIns="0" rIns="0" bIns="0" rtlCol="0" anchor="ctr" anchorCtr="0">
            <a:noAutofit/>
          </a:bodyPr>
          <a:lstStyle/>
          <a:p>
            <a:r>
              <a:rPr lang="en-US" sz="1050" b="1" dirty="0">
                <a:solidFill>
                  <a:schemeClr val="tx1"/>
                </a:solidFill>
                <a:latin typeface="+mj-lt"/>
              </a:rPr>
              <a:t>Anger</a:t>
            </a:r>
            <a:endParaRPr lang="ru-RU" sz="1050" b="1" dirty="0">
              <a:solidFill>
                <a:schemeClr val="tx1"/>
              </a:solidFill>
              <a:latin typeface="+mj-lt"/>
            </a:endParaRPr>
          </a:p>
        </p:txBody>
      </p:sp>
      <p:sp>
        <p:nvSpPr>
          <p:cNvPr id="14" name="TextBox 13">
            <a:extLst>
              <a:ext uri="{FF2B5EF4-FFF2-40B4-BE49-F238E27FC236}">
                <a16:creationId xmlns:a16="http://schemas.microsoft.com/office/drawing/2014/main" id="{C62FB29E-BDFB-174B-A884-AB8D8DDAD9D4}"/>
              </a:ext>
            </a:extLst>
          </p:cNvPr>
          <p:cNvSpPr txBox="1">
            <a:spLocks noChangeAspect="1"/>
          </p:cNvSpPr>
          <p:nvPr/>
        </p:nvSpPr>
        <p:spPr>
          <a:xfrm>
            <a:off x="7171769" y="584343"/>
            <a:ext cx="523743" cy="523743"/>
          </a:xfrm>
          <a:prstGeom prst="rect">
            <a:avLst/>
          </a:prstGeom>
          <a:blipFill>
            <a:blip r:embed="rId4">
              <a:alphaModFix amt="50000"/>
              <a:duotone>
                <a:schemeClr val="bg2">
                  <a:shade val="45000"/>
                  <a:satMod val="135000"/>
                </a:schemeClr>
                <a:prstClr val="white"/>
              </a:duotone>
            </a:blip>
            <a:stretch>
              <a:fillRect/>
            </a:stretch>
          </a:blipFill>
          <a:ln w="9525">
            <a:noFill/>
            <a:prstDash val="dash"/>
          </a:ln>
          <a:effectLst/>
        </p:spPr>
        <p:txBody>
          <a:bodyPr wrap="none" lIns="0" tIns="0" rIns="0" bIns="0" rtlCol="0" anchor="ctr" anchorCtr="0">
            <a:noAutofit/>
          </a:bodyPr>
          <a:lstStyle/>
          <a:p>
            <a:r>
              <a:rPr lang="en-US" sz="1050" b="1" dirty="0">
                <a:solidFill>
                  <a:schemeClr val="tx1"/>
                </a:solidFill>
                <a:latin typeface="+mj-lt"/>
              </a:rPr>
              <a:t>Upset</a:t>
            </a:r>
            <a:endParaRPr lang="ru-RU" sz="1050" b="1" dirty="0">
              <a:solidFill>
                <a:schemeClr val="tx1"/>
              </a:solidFill>
              <a:latin typeface="+mj-lt"/>
            </a:endParaRPr>
          </a:p>
        </p:txBody>
      </p:sp>
      <p:sp>
        <p:nvSpPr>
          <p:cNvPr id="4" name="5-Point Star 3"/>
          <p:cNvSpPr/>
          <p:nvPr/>
        </p:nvSpPr>
        <p:spPr bwMode="auto">
          <a:xfrm>
            <a:off x="3655460" y="4342291"/>
            <a:ext cx="261036" cy="262646"/>
          </a:xfrm>
          <a:prstGeom prst="star5">
            <a:avLst/>
          </a:prstGeom>
          <a:solidFill>
            <a:srgbClr val="FFFF00"/>
          </a:solidFill>
          <a:ln w="3175" cap="flat" cmpd="sng" algn="ctr">
            <a:solidFill>
              <a:schemeClr val="accent4">
                <a:lumMod val="60000"/>
                <a:lumOff val="40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marR="0" indent="-109538" algn="ctr" defTabSz="914400" rtl="0" eaLnBrk="1" fontAlgn="base" latinLnBrk="0" hangingPunct="1">
              <a:lnSpc>
                <a:spcPct val="100000"/>
              </a:lnSpc>
              <a:spcBef>
                <a:spcPct val="50000"/>
              </a:spcBef>
              <a:spcAft>
                <a:spcPct val="0"/>
              </a:spcAft>
              <a:buClr>
                <a:schemeClr val="tx2"/>
              </a:buClr>
              <a:buSzTx/>
              <a:buFont typeface="Arial" charset="0"/>
              <a:buNone/>
              <a:tabLst/>
            </a:pPr>
            <a:endParaRPr kumimoji="0" lang="en-US" sz="1600" b="0" i="0" u="none" strike="noStrike" cap="none" normalizeH="0" baseline="0" dirty="0">
              <a:ln>
                <a:noFill/>
              </a:ln>
              <a:solidFill>
                <a:srgbClr val="333333"/>
              </a:solidFill>
              <a:effectLst/>
              <a:latin typeface="+mn-lt"/>
            </a:endParaRPr>
          </a:p>
        </p:txBody>
      </p:sp>
      <p:sp>
        <p:nvSpPr>
          <p:cNvPr id="15" name="5-Point Star 14"/>
          <p:cNvSpPr/>
          <p:nvPr/>
        </p:nvSpPr>
        <p:spPr bwMode="auto">
          <a:xfrm>
            <a:off x="3938074" y="4345023"/>
            <a:ext cx="261036" cy="262646"/>
          </a:xfrm>
          <a:prstGeom prst="star5">
            <a:avLst/>
          </a:prstGeom>
          <a:solidFill>
            <a:srgbClr val="FFFF00"/>
          </a:solidFill>
          <a:ln w="3175" cap="flat" cmpd="sng" algn="ctr">
            <a:solidFill>
              <a:schemeClr val="accent4">
                <a:lumMod val="60000"/>
                <a:lumOff val="40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marR="0" indent="-109538" algn="ctr" defTabSz="914400" rtl="0" eaLnBrk="1" fontAlgn="base" latinLnBrk="0" hangingPunct="1">
              <a:lnSpc>
                <a:spcPct val="100000"/>
              </a:lnSpc>
              <a:spcBef>
                <a:spcPct val="50000"/>
              </a:spcBef>
              <a:spcAft>
                <a:spcPct val="0"/>
              </a:spcAft>
              <a:buClr>
                <a:schemeClr val="tx2"/>
              </a:buClr>
              <a:buSzTx/>
              <a:buFont typeface="Arial" charset="0"/>
              <a:buNone/>
              <a:tabLst/>
            </a:pPr>
            <a:endParaRPr kumimoji="0" lang="en-US" sz="1600" b="0" i="0" u="none" strike="noStrike" cap="none" normalizeH="0" baseline="0" dirty="0">
              <a:ln>
                <a:noFill/>
              </a:ln>
              <a:solidFill>
                <a:srgbClr val="333333"/>
              </a:solidFill>
              <a:effectLst/>
              <a:latin typeface="+mn-lt"/>
            </a:endParaRPr>
          </a:p>
        </p:txBody>
      </p:sp>
      <p:sp>
        <p:nvSpPr>
          <p:cNvPr id="16" name="5-Point Star 15"/>
          <p:cNvSpPr/>
          <p:nvPr/>
        </p:nvSpPr>
        <p:spPr bwMode="auto">
          <a:xfrm>
            <a:off x="4207206" y="4351509"/>
            <a:ext cx="261036" cy="262646"/>
          </a:xfrm>
          <a:prstGeom prst="star5">
            <a:avLst/>
          </a:prstGeom>
          <a:solidFill>
            <a:srgbClr val="FFFF00"/>
          </a:solidFill>
          <a:ln w="3175" cap="flat" cmpd="sng" algn="ctr">
            <a:solidFill>
              <a:schemeClr val="accent4">
                <a:lumMod val="60000"/>
                <a:lumOff val="40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marR="0" indent="-109538" algn="ctr" defTabSz="914400" rtl="0" eaLnBrk="1" fontAlgn="base" latinLnBrk="0" hangingPunct="1">
              <a:lnSpc>
                <a:spcPct val="100000"/>
              </a:lnSpc>
              <a:spcBef>
                <a:spcPct val="50000"/>
              </a:spcBef>
              <a:spcAft>
                <a:spcPct val="0"/>
              </a:spcAft>
              <a:buClr>
                <a:schemeClr val="tx2"/>
              </a:buClr>
              <a:buSzTx/>
              <a:buFont typeface="Arial" charset="0"/>
              <a:buNone/>
              <a:tabLst/>
            </a:pPr>
            <a:endParaRPr kumimoji="0" lang="en-US" sz="1600" b="0" i="0" u="none" strike="noStrike" cap="none" normalizeH="0" baseline="0" dirty="0">
              <a:ln>
                <a:noFill/>
              </a:ln>
              <a:solidFill>
                <a:srgbClr val="333333"/>
              </a:solidFill>
              <a:effectLst/>
              <a:latin typeface="+mn-lt"/>
            </a:endParaRPr>
          </a:p>
        </p:txBody>
      </p:sp>
      <p:sp>
        <p:nvSpPr>
          <p:cNvPr id="17" name="5-Point Star 16"/>
          <p:cNvSpPr/>
          <p:nvPr/>
        </p:nvSpPr>
        <p:spPr bwMode="auto">
          <a:xfrm>
            <a:off x="4469851" y="4353733"/>
            <a:ext cx="261036" cy="262646"/>
          </a:xfrm>
          <a:prstGeom prst="star5">
            <a:avLst/>
          </a:prstGeom>
          <a:solidFill>
            <a:srgbClr val="FFFF00"/>
          </a:solidFill>
          <a:ln w="3175" cap="flat" cmpd="sng" algn="ctr">
            <a:solidFill>
              <a:schemeClr val="accent4">
                <a:lumMod val="60000"/>
                <a:lumOff val="40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marR="0" indent="-109538" algn="ctr" defTabSz="914400" rtl="0" eaLnBrk="1" fontAlgn="base" latinLnBrk="0" hangingPunct="1">
              <a:lnSpc>
                <a:spcPct val="100000"/>
              </a:lnSpc>
              <a:spcBef>
                <a:spcPct val="50000"/>
              </a:spcBef>
              <a:spcAft>
                <a:spcPct val="0"/>
              </a:spcAft>
              <a:buClr>
                <a:schemeClr val="tx2"/>
              </a:buClr>
              <a:buSzTx/>
              <a:buFont typeface="Arial" charset="0"/>
              <a:buNone/>
              <a:tabLst/>
            </a:pPr>
            <a:endParaRPr kumimoji="0" lang="en-US" sz="1600" b="0" i="0" u="none" strike="noStrike" cap="none" normalizeH="0" baseline="0" dirty="0">
              <a:ln>
                <a:noFill/>
              </a:ln>
              <a:solidFill>
                <a:srgbClr val="333333"/>
              </a:solidFill>
              <a:effectLst/>
              <a:latin typeface="+mn-lt"/>
            </a:endParaRPr>
          </a:p>
        </p:txBody>
      </p:sp>
      <p:sp>
        <p:nvSpPr>
          <p:cNvPr id="18" name="5-Point Star 17"/>
          <p:cNvSpPr/>
          <p:nvPr/>
        </p:nvSpPr>
        <p:spPr bwMode="auto">
          <a:xfrm>
            <a:off x="4738983" y="4348267"/>
            <a:ext cx="261036" cy="262646"/>
          </a:xfrm>
          <a:prstGeom prst="star5">
            <a:avLst/>
          </a:prstGeom>
          <a:solidFill>
            <a:srgbClr val="FFFF00"/>
          </a:solidFill>
          <a:ln w="3175" cap="flat" cmpd="sng" algn="ctr">
            <a:solidFill>
              <a:schemeClr val="accent4">
                <a:lumMod val="60000"/>
                <a:lumOff val="40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marL="109538" marR="0" indent="-109538" algn="ctr" defTabSz="914400" rtl="0" eaLnBrk="1" fontAlgn="base" latinLnBrk="0" hangingPunct="1">
              <a:lnSpc>
                <a:spcPct val="100000"/>
              </a:lnSpc>
              <a:spcBef>
                <a:spcPct val="50000"/>
              </a:spcBef>
              <a:spcAft>
                <a:spcPct val="0"/>
              </a:spcAft>
              <a:buClr>
                <a:schemeClr val="tx2"/>
              </a:buClr>
              <a:buSzTx/>
              <a:buFont typeface="Arial" charset="0"/>
              <a:buNone/>
              <a:tabLst/>
            </a:pPr>
            <a:endParaRPr kumimoji="0" lang="en-US" sz="1600" b="0" i="0" u="none" strike="noStrike" cap="none" normalizeH="0" baseline="0" dirty="0">
              <a:ln>
                <a:noFill/>
              </a:ln>
              <a:solidFill>
                <a:srgbClr val="333333"/>
              </a:solidFill>
              <a:effectLst/>
              <a:latin typeface="+mn-lt"/>
            </a:endParaRPr>
          </a:p>
        </p:txBody>
      </p:sp>
    </p:spTree>
    <p:extLst>
      <p:ext uri="{BB962C8B-B14F-4D97-AF65-F5344CB8AC3E}">
        <p14:creationId xmlns:p14="http://schemas.microsoft.com/office/powerpoint/2010/main" val="1414342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Box 102">
            <a:extLst>
              <a:ext uri="{FF2B5EF4-FFF2-40B4-BE49-F238E27FC236}">
                <a16:creationId xmlns:a16="http://schemas.microsoft.com/office/drawing/2014/main" id="{3D52A751-B174-B84E-B794-BBDC653ED83F}"/>
              </a:ext>
            </a:extLst>
          </p:cNvPr>
          <p:cNvSpPr txBox="1">
            <a:spLocks noChangeAspect="1"/>
          </p:cNvSpPr>
          <p:nvPr/>
        </p:nvSpPr>
        <p:spPr>
          <a:xfrm>
            <a:off x="4314290" y="1492336"/>
            <a:ext cx="4427786" cy="4427800"/>
          </a:xfrm>
          <a:prstGeom prst="rect">
            <a:avLst/>
          </a:prstGeom>
          <a:blipFill dpi="0" rotWithShape="1">
            <a:blip r:embed="rId2">
              <a:grayscl/>
              <a:alphaModFix amt="5000"/>
            </a:blip>
            <a:srcRect/>
            <a:stretch>
              <a:fillRect/>
            </a:stretch>
          </a:blipFill>
          <a:ln w="9525">
            <a:noFill/>
            <a:prstDash val="dash"/>
          </a:ln>
          <a:effectLst/>
        </p:spPr>
        <p:txBody>
          <a:bodyPr wrap="none" lIns="0" tIns="0" rIns="0" bIns="0" rtlCol="0" anchor="ctr" anchorCtr="0">
            <a:noAutofit/>
          </a:bodyPr>
          <a:lstStyle/>
          <a:p>
            <a:pPr algn="ctr"/>
            <a:endParaRPr lang="ru-RU" sz="4400" dirty="0">
              <a:solidFill>
                <a:schemeClr val="tx1">
                  <a:lumMod val="10000"/>
                  <a:lumOff val="90000"/>
                </a:schemeClr>
              </a:solidFill>
              <a:effectLst>
                <a:outerShdw blurRad="50800" dist="38100" dir="5400000" algn="t" rotWithShape="0">
                  <a:prstClr val="black">
                    <a:alpha val="40000"/>
                  </a:prstClr>
                </a:outerShdw>
              </a:effectLst>
            </a:endParaRPr>
          </a:p>
        </p:txBody>
      </p:sp>
      <p:sp>
        <p:nvSpPr>
          <p:cNvPr id="120" name="Rectangle 119">
            <a:extLst>
              <a:ext uri="{FF2B5EF4-FFF2-40B4-BE49-F238E27FC236}">
                <a16:creationId xmlns:a16="http://schemas.microsoft.com/office/drawing/2014/main" id="{33C78293-EE01-3643-B992-92DE347E2797}"/>
              </a:ext>
            </a:extLst>
          </p:cNvPr>
          <p:cNvSpPr/>
          <p:nvPr/>
        </p:nvSpPr>
        <p:spPr>
          <a:xfrm>
            <a:off x="616167" y="5561493"/>
            <a:ext cx="1881867" cy="687389"/>
          </a:xfrm>
          <a:prstGeom prst="rect">
            <a:avLst/>
          </a:prstGeom>
          <a:gradFill flip="none" rotWithShape="1">
            <a:gsLst>
              <a:gs pos="0">
                <a:schemeClr val="accent2">
                  <a:alpha val="20000"/>
                </a:schemeClr>
              </a:gs>
              <a:gs pos="100000">
                <a:srgbClr val="000000">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3B39BEB2-A97B-204D-AED8-F87430761F43}"/>
              </a:ext>
            </a:extLst>
          </p:cNvPr>
          <p:cNvSpPr/>
          <p:nvPr/>
        </p:nvSpPr>
        <p:spPr>
          <a:xfrm>
            <a:off x="616167" y="4674856"/>
            <a:ext cx="1881867" cy="695718"/>
          </a:xfrm>
          <a:prstGeom prst="rect">
            <a:avLst/>
          </a:prstGeom>
          <a:gradFill flip="none" rotWithShape="1">
            <a:gsLst>
              <a:gs pos="0">
                <a:schemeClr val="accent6">
                  <a:alpha val="20000"/>
                </a:schemeClr>
              </a:gs>
              <a:gs pos="100000">
                <a:srgbClr val="000000">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Rectangle 117">
            <a:extLst>
              <a:ext uri="{FF2B5EF4-FFF2-40B4-BE49-F238E27FC236}">
                <a16:creationId xmlns:a16="http://schemas.microsoft.com/office/drawing/2014/main" id="{11B65D13-A953-9646-BE96-9570D54F6978}"/>
              </a:ext>
            </a:extLst>
          </p:cNvPr>
          <p:cNvSpPr/>
          <p:nvPr/>
        </p:nvSpPr>
        <p:spPr>
          <a:xfrm>
            <a:off x="626365" y="3839143"/>
            <a:ext cx="1881867" cy="689862"/>
          </a:xfrm>
          <a:prstGeom prst="rect">
            <a:avLst/>
          </a:prstGeom>
          <a:gradFill flip="none" rotWithShape="1">
            <a:gsLst>
              <a:gs pos="0">
                <a:schemeClr val="accent5">
                  <a:alpha val="20000"/>
                </a:schemeClr>
              </a:gs>
              <a:gs pos="100000">
                <a:srgbClr val="000000">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52BE634C-FCC4-E54A-997F-FF34592EAD48}"/>
              </a:ext>
            </a:extLst>
          </p:cNvPr>
          <p:cNvSpPr/>
          <p:nvPr/>
        </p:nvSpPr>
        <p:spPr>
          <a:xfrm>
            <a:off x="616167" y="2785077"/>
            <a:ext cx="1881867" cy="901015"/>
          </a:xfrm>
          <a:prstGeom prst="rect">
            <a:avLst/>
          </a:prstGeom>
          <a:gradFill flip="none" rotWithShape="1">
            <a:gsLst>
              <a:gs pos="0">
                <a:schemeClr val="accent4">
                  <a:alpha val="20000"/>
                </a:schemeClr>
              </a:gs>
              <a:gs pos="100000">
                <a:srgbClr val="000000">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Rectangle 111">
            <a:extLst>
              <a:ext uri="{FF2B5EF4-FFF2-40B4-BE49-F238E27FC236}">
                <a16:creationId xmlns:a16="http://schemas.microsoft.com/office/drawing/2014/main" id="{1150084B-D96F-A44C-923D-125B5D86EB12}"/>
              </a:ext>
            </a:extLst>
          </p:cNvPr>
          <p:cNvSpPr/>
          <p:nvPr/>
        </p:nvSpPr>
        <p:spPr>
          <a:xfrm>
            <a:off x="634168" y="1967175"/>
            <a:ext cx="1881867" cy="687389"/>
          </a:xfrm>
          <a:prstGeom prst="rect">
            <a:avLst/>
          </a:prstGeom>
          <a:gradFill flip="none" rotWithShape="1">
            <a:gsLst>
              <a:gs pos="0">
                <a:schemeClr val="accent2">
                  <a:alpha val="20000"/>
                </a:schemeClr>
              </a:gs>
              <a:gs pos="100000">
                <a:srgbClr val="000000">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a:extLst>
              <a:ext uri="{FF2B5EF4-FFF2-40B4-BE49-F238E27FC236}">
                <a16:creationId xmlns:a16="http://schemas.microsoft.com/office/drawing/2014/main" id="{70C20066-05FD-4D37-B312-2F7934573831}"/>
              </a:ext>
            </a:extLst>
          </p:cNvPr>
          <p:cNvSpPr>
            <a:spLocks noGrp="1"/>
          </p:cNvSpPr>
          <p:nvPr>
            <p:ph type="sldNum" sz="quarter" idx="11"/>
          </p:nvPr>
        </p:nvSpPr>
        <p:spPr>
          <a:xfrm>
            <a:off x="10847187" y="6450563"/>
            <a:ext cx="728293" cy="365125"/>
          </a:xfrm>
        </p:spPr>
        <p:txBody>
          <a:bodyPr/>
          <a:lstStyle/>
          <a:p>
            <a:fld id="{82E53424-D1F0-4C59-ACFB-E47533F4CD2B}" type="slidenum">
              <a:rPr lang="en-US" smtClean="0"/>
              <a:pPr/>
              <a:t>7</a:t>
            </a:fld>
            <a:endParaRPr lang="en-US"/>
          </a:p>
        </p:txBody>
      </p:sp>
      <p:sp>
        <p:nvSpPr>
          <p:cNvPr id="40" name="Rectangle 39">
            <a:extLst>
              <a:ext uri="{FF2B5EF4-FFF2-40B4-BE49-F238E27FC236}">
                <a16:creationId xmlns:a16="http://schemas.microsoft.com/office/drawing/2014/main" id="{1AF183A4-905D-48FD-80D4-AA384066E92D}"/>
              </a:ext>
            </a:extLst>
          </p:cNvPr>
          <p:cNvSpPr/>
          <p:nvPr/>
        </p:nvSpPr>
        <p:spPr>
          <a:xfrm>
            <a:off x="616167" y="1130331"/>
            <a:ext cx="1881867" cy="696860"/>
          </a:xfrm>
          <a:prstGeom prst="rect">
            <a:avLst/>
          </a:prstGeom>
          <a:gradFill flip="none" rotWithShape="1">
            <a:gsLst>
              <a:gs pos="0">
                <a:schemeClr val="accent1">
                  <a:alpha val="20000"/>
                </a:schemeClr>
              </a:gs>
              <a:gs pos="100000">
                <a:srgbClr val="000000">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1DECA7AE-412E-4C44-B914-48BE28F292D9}"/>
              </a:ext>
            </a:extLst>
          </p:cNvPr>
          <p:cNvSpPr/>
          <p:nvPr/>
        </p:nvSpPr>
        <p:spPr>
          <a:xfrm>
            <a:off x="1335887" y="1338604"/>
            <a:ext cx="442429" cy="307777"/>
          </a:xfrm>
          <a:prstGeom prst="rect">
            <a:avLst/>
          </a:prstGeom>
        </p:spPr>
        <p:txBody>
          <a:bodyPr wrap="none" lIns="0" tIns="0" rIns="0" bIns="0" anchor="ctr">
            <a:spAutoFit/>
          </a:bodyPr>
          <a:lstStyle/>
          <a:p>
            <a:pPr algn="ctr"/>
            <a:r>
              <a:rPr lang="en-US" sz="2000" dirty="0">
                <a:latin typeface="+mj-lt"/>
              </a:rPr>
              <a:t>30%</a:t>
            </a:r>
          </a:p>
        </p:txBody>
      </p:sp>
      <p:sp>
        <p:nvSpPr>
          <p:cNvPr id="43" name="Rectangle 42">
            <a:extLst>
              <a:ext uri="{FF2B5EF4-FFF2-40B4-BE49-F238E27FC236}">
                <a16:creationId xmlns:a16="http://schemas.microsoft.com/office/drawing/2014/main" id="{D86B030B-2BD3-4B28-A395-518CEAE49BFE}"/>
              </a:ext>
            </a:extLst>
          </p:cNvPr>
          <p:cNvSpPr/>
          <p:nvPr/>
        </p:nvSpPr>
        <p:spPr>
          <a:xfrm>
            <a:off x="2081276" y="1163987"/>
            <a:ext cx="1555362" cy="307777"/>
          </a:xfrm>
          <a:prstGeom prst="rect">
            <a:avLst/>
          </a:prstGeom>
        </p:spPr>
        <p:txBody>
          <a:bodyPr wrap="none" lIns="0" tIns="0" rIns="0" bIns="0" anchor="t">
            <a:spAutoFit/>
          </a:bodyPr>
          <a:lstStyle/>
          <a:p>
            <a:pPr algn="l"/>
            <a:r>
              <a:rPr lang="en-US" sz="2000" dirty="0">
                <a:latin typeface="+mj-lt"/>
              </a:rPr>
              <a:t>Working Demo</a:t>
            </a:r>
          </a:p>
        </p:txBody>
      </p:sp>
      <p:sp>
        <p:nvSpPr>
          <p:cNvPr id="44" name="Rectangle 43">
            <a:extLst>
              <a:ext uri="{FF2B5EF4-FFF2-40B4-BE49-F238E27FC236}">
                <a16:creationId xmlns:a16="http://schemas.microsoft.com/office/drawing/2014/main" id="{30373B94-4EC2-4969-9B8F-CFFDC03A0A37}"/>
              </a:ext>
            </a:extLst>
          </p:cNvPr>
          <p:cNvSpPr/>
          <p:nvPr/>
        </p:nvSpPr>
        <p:spPr>
          <a:xfrm>
            <a:off x="2659712" y="1457858"/>
            <a:ext cx="7959012" cy="369332"/>
          </a:xfrm>
          <a:prstGeom prst="rect">
            <a:avLst/>
          </a:prstGeom>
        </p:spPr>
        <p:txBody>
          <a:bodyPr wrap="square" lIns="0" tIns="0" rIns="0" bIns="0" anchor="t">
            <a:spAutoFit/>
          </a:bodyPr>
          <a:lstStyle/>
          <a:p>
            <a:pPr algn="l"/>
            <a:r>
              <a:rPr lang="en-US" sz="1200" i="1" dirty="0">
                <a:latin typeface="+mn-lt"/>
              </a:rPr>
              <a:t>The focus of this Hackathon is results which prove/validate a new way of working. We are not looking for idea generation. A winning project will deliver clarity through a working demo that identifies a key issue that is being resolved.</a:t>
            </a:r>
          </a:p>
        </p:txBody>
      </p:sp>
      <p:sp>
        <p:nvSpPr>
          <p:cNvPr id="72" name="Rectangle 71">
            <a:extLst>
              <a:ext uri="{FF2B5EF4-FFF2-40B4-BE49-F238E27FC236}">
                <a16:creationId xmlns:a16="http://schemas.microsoft.com/office/drawing/2014/main" id="{E31BBCF6-4F4D-5448-9899-FA97B428D779}"/>
              </a:ext>
            </a:extLst>
          </p:cNvPr>
          <p:cNvSpPr/>
          <p:nvPr/>
        </p:nvSpPr>
        <p:spPr>
          <a:xfrm>
            <a:off x="1335887" y="2165978"/>
            <a:ext cx="442429" cy="307777"/>
          </a:xfrm>
          <a:prstGeom prst="rect">
            <a:avLst/>
          </a:prstGeom>
        </p:spPr>
        <p:txBody>
          <a:bodyPr wrap="none" lIns="0" tIns="0" rIns="0" bIns="0" anchor="ctr">
            <a:spAutoFit/>
          </a:bodyPr>
          <a:lstStyle/>
          <a:p>
            <a:pPr algn="ctr"/>
            <a:r>
              <a:rPr lang="en-US" sz="2000" dirty="0">
                <a:latin typeface="+mj-lt"/>
              </a:rPr>
              <a:t>25%</a:t>
            </a:r>
          </a:p>
        </p:txBody>
      </p:sp>
      <p:sp>
        <p:nvSpPr>
          <p:cNvPr id="76" name="Rectangle 75">
            <a:extLst>
              <a:ext uri="{FF2B5EF4-FFF2-40B4-BE49-F238E27FC236}">
                <a16:creationId xmlns:a16="http://schemas.microsoft.com/office/drawing/2014/main" id="{1884D210-8B94-9045-83C7-A0B63ECF62C1}"/>
              </a:ext>
            </a:extLst>
          </p:cNvPr>
          <p:cNvSpPr/>
          <p:nvPr/>
        </p:nvSpPr>
        <p:spPr>
          <a:xfrm>
            <a:off x="1335885" y="3109127"/>
            <a:ext cx="442429" cy="307777"/>
          </a:xfrm>
          <a:prstGeom prst="rect">
            <a:avLst/>
          </a:prstGeom>
        </p:spPr>
        <p:txBody>
          <a:bodyPr wrap="none" lIns="0" tIns="0" rIns="0" bIns="0" anchor="ctr">
            <a:spAutoFit/>
          </a:bodyPr>
          <a:lstStyle/>
          <a:p>
            <a:pPr algn="ctr"/>
            <a:r>
              <a:rPr lang="en-US" sz="2000" dirty="0">
                <a:latin typeface="+mj-lt"/>
              </a:rPr>
              <a:t>20%</a:t>
            </a:r>
          </a:p>
        </p:txBody>
      </p:sp>
      <p:sp>
        <p:nvSpPr>
          <p:cNvPr id="77" name="Rectangle 76">
            <a:extLst>
              <a:ext uri="{FF2B5EF4-FFF2-40B4-BE49-F238E27FC236}">
                <a16:creationId xmlns:a16="http://schemas.microsoft.com/office/drawing/2014/main" id="{8F6E10FC-47E9-1B4A-B36F-1F992F7D668B}"/>
              </a:ext>
            </a:extLst>
          </p:cNvPr>
          <p:cNvSpPr/>
          <p:nvPr/>
        </p:nvSpPr>
        <p:spPr>
          <a:xfrm>
            <a:off x="2081276" y="2818735"/>
            <a:ext cx="2071336" cy="307777"/>
          </a:xfrm>
          <a:prstGeom prst="rect">
            <a:avLst/>
          </a:prstGeom>
        </p:spPr>
        <p:txBody>
          <a:bodyPr wrap="none" lIns="0" tIns="0" rIns="0" bIns="0" anchor="t">
            <a:spAutoFit/>
          </a:bodyPr>
          <a:lstStyle/>
          <a:p>
            <a:pPr algn="l"/>
            <a:r>
              <a:rPr lang="en-US" sz="2000" dirty="0">
                <a:latin typeface="+mj-lt"/>
              </a:rPr>
              <a:t>Customer Centricity</a:t>
            </a:r>
          </a:p>
        </p:txBody>
      </p:sp>
      <p:sp>
        <p:nvSpPr>
          <p:cNvPr id="78" name="Rectangle 77">
            <a:extLst>
              <a:ext uri="{FF2B5EF4-FFF2-40B4-BE49-F238E27FC236}">
                <a16:creationId xmlns:a16="http://schemas.microsoft.com/office/drawing/2014/main" id="{4715CDC8-4479-764C-9114-80707B3E8F0C}"/>
              </a:ext>
            </a:extLst>
          </p:cNvPr>
          <p:cNvSpPr/>
          <p:nvPr/>
        </p:nvSpPr>
        <p:spPr>
          <a:xfrm>
            <a:off x="2659712" y="3112606"/>
            <a:ext cx="7959012" cy="553998"/>
          </a:xfrm>
          <a:prstGeom prst="rect">
            <a:avLst/>
          </a:prstGeom>
        </p:spPr>
        <p:txBody>
          <a:bodyPr wrap="square" lIns="0" tIns="0" rIns="0" bIns="0" anchor="t">
            <a:spAutoFit/>
          </a:bodyPr>
          <a:lstStyle/>
          <a:p>
            <a:pPr algn="l"/>
            <a:r>
              <a:rPr lang="en-US" sz="1200" i="1" dirty="0">
                <a:latin typeface="+mn-lt"/>
              </a:rPr>
              <a:t>Think about the products you love. Why do you love them? Because they were designed specifically for you. For this hackathon, the winning projects will demonstrate customer empathy and focus on improving their experience. While there are 100's of low-value tasks that could be automated, the winning project should targeted the one that has the highest customer value. </a:t>
            </a:r>
          </a:p>
        </p:txBody>
      </p:sp>
      <p:sp>
        <p:nvSpPr>
          <p:cNvPr id="80" name="Rectangle 79">
            <a:extLst>
              <a:ext uri="{FF2B5EF4-FFF2-40B4-BE49-F238E27FC236}">
                <a16:creationId xmlns:a16="http://schemas.microsoft.com/office/drawing/2014/main" id="{AC1CA14F-0111-5C4D-B185-7382ED9967B1}"/>
              </a:ext>
            </a:extLst>
          </p:cNvPr>
          <p:cNvSpPr/>
          <p:nvPr/>
        </p:nvSpPr>
        <p:spPr>
          <a:xfrm>
            <a:off x="2081276" y="1991361"/>
            <a:ext cx="2374881" cy="307777"/>
          </a:xfrm>
          <a:prstGeom prst="rect">
            <a:avLst/>
          </a:prstGeom>
        </p:spPr>
        <p:txBody>
          <a:bodyPr wrap="none" lIns="0" tIns="0" rIns="0" bIns="0" anchor="t">
            <a:spAutoFit/>
          </a:bodyPr>
          <a:lstStyle/>
          <a:p>
            <a:pPr algn="l"/>
            <a:r>
              <a:rPr lang="en-US" sz="2000" dirty="0">
                <a:latin typeface="+mj-lt"/>
              </a:rPr>
              <a:t>Alignment with Theme</a:t>
            </a:r>
          </a:p>
        </p:txBody>
      </p:sp>
      <p:sp>
        <p:nvSpPr>
          <p:cNvPr id="81" name="Rectangle 80">
            <a:extLst>
              <a:ext uri="{FF2B5EF4-FFF2-40B4-BE49-F238E27FC236}">
                <a16:creationId xmlns:a16="http://schemas.microsoft.com/office/drawing/2014/main" id="{1E42A93E-1308-984F-B45F-4EE59298B387}"/>
              </a:ext>
            </a:extLst>
          </p:cNvPr>
          <p:cNvSpPr/>
          <p:nvPr/>
        </p:nvSpPr>
        <p:spPr>
          <a:xfrm>
            <a:off x="2659712" y="2285232"/>
            <a:ext cx="7959012" cy="369332"/>
          </a:xfrm>
          <a:prstGeom prst="rect">
            <a:avLst/>
          </a:prstGeom>
        </p:spPr>
        <p:txBody>
          <a:bodyPr wrap="square" lIns="0" tIns="0" rIns="0" bIns="0" anchor="t">
            <a:spAutoFit/>
          </a:bodyPr>
          <a:lstStyle/>
          <a:p>
            <a:pPr algn="l"/>
            <a:r>
              <a:rPr lang="en-US" sz="1200" i="1" dirty="0">
                <a:latin typeface="+mn-lt"/>
              </a:rPr>
              <a:t>The investment in this hackathon is being pursued to help our organization realize a very targeted outcome. Winning ideas will be those that get us closer to this goal.</a:t>
            </a:r>
          </a:p>
        </p:txBody>
      </p:sp>
      <p:sp>
        <p:nvSpPr>
          <p:cNvPr id="83" name="Rectangle 82">
            <a:extLst>
              <a:ext uri="{FF2B5EF4-FFF2-40B4-BE49-F238E27FC236}">
                <a16:creationId xmlns:a16="http://schemas.microsoft.com/office/drawing/2014/main" id="{47387D2B-3FDE-BD42-A7D7-4A4F5453A412}"/>
              </a:ext>
            </a:extLst>
          </p:cNvPr>
          <p:cNvSpPr/>
          <p:nvPr/>
        </p:nvSpPr>
        <p:spPr>
          <a:xfrm>
            <a:off x="1335887" y="4041519"/>
            <a:ext cx="442429" cy="307777"/>
          </a:xfrm>
          <a:prstGeom prst="rect">
            <a:avLst/>
          </a:prstGeom>
        </p:spPr>
        <p:txBody>
          <a:bodyPr wrap="none" lIns="0" tIns="0" rIns="0" bIns="0" anchor="ctr">
            <a:spAutoFit/>
          </a:bodyPr>
          <a:lstStyle/>
          <a:p>
            <a:pPr algn="ctr"/>
            <a:r>
              <a:rPr lang="en-US" sz="2000" dirty="0">
                <a:latin typeface="+mj-lt"/>
              </a:rPr>
              <a:t>10%</a:t>
            </a:r>
          </a:p>
        </p:txBody>
      </p:sp>
      <p:sp>
        <p:nvSpPr>
          <p:cNvPr id="88" name="Rectangle 87">
            <a:extLst>
              <a:ext uri="{FF2B5EF4-FFF2-40B4-BE49-F238E27FC236}">
                <a16:creationId xmlns:a16="http://schemas.microsoft.com/office/drawing/2014/main" id="{69064EA7-4847-BE46-B62A-0B8DB7DDF2DD}"/>
              </a:ext>
            </a:extLst>
          </p:cNvPr>
          <p:cNvSpPr/>
          <p:nvPr/>
        </p:nvSpPr>
        <p:spPr>
          <a:xfrm>
            <a:off x="2081276" y="3866902"/>
            <a:ext cx="1945661" cy="307777"/>
          </a:xfrm>
          <a:prstGeom prst="rect">
            <a:avLst/>
          </a:prstGeom>
        </p:spPr>
        <p:txBody>
          <a:bodyPr wrap="none" lIns="0" tIns="0" rIns="0" bIns="0" anchor="t">
            <a:spAutoFit/>
          </a:bodyPr>
          <a:lstStyle/>
          <a:p>
            <a:pPr algn="l"/>
            <a:r>
              <a:rPr lang="en-US" sz="2000" dirty="0">
                <a:latin typeface="+mj-lt"/>
              </a:rPr>
              <a:t>Team Presentation</a:t>
            </a:r>
          </a:p>
        </p:txBody>
      </p:sp>
      <p:sp>
        <p:nvSpPr>
          <p:cNvPr id="91" name="Rectangle 90">
            <a:extLst>
              <a:ext uri="{FF2B5EF4-FFF2-40B4-BE49-F238E27FC236}">
                <a16:creationId xmlns:a16="http://schemas.microsoft.com/office/drawing/2014/main" id="{93A15AE7-AF97-7847-91CF-B25521760741}"/>
              </a:ext>
            </a:extLst>
          </p:cNvPr>
          <p:cNvSpPr/>
          <p:nvPr/>
        </p:nvSpPr>
        <p:spPr>
          <a:xfrm>
            <a:off x="2659712" y="4160773"/>
            <a:ext cx="7959012" cy="369332"/>
          </a:xfrm>
          <a:prstGeom prst="rect">
            <a:avLst/>
          </a:prstGeom>
        </p:spPr>
        <p:txBody>
          <a:bodyPr wrap="square" lIns="0" tIns="0" rIns="0" bIns="0" anchor="t">
            <a:spAutoFit/>
          </a:bodyPr>
          <a:lstStyle/>
          <a:p>
            <a:pPr algn="l"/>
            <a:r>
              <a:rPr lang="en-US" sz="1200" i="1" dirty="0">
                <a:latin typeface="+mn-lt"/>
              </a:rPr>
              <a:t>The winning team will exhibit the ability to communicate what problem they were looking to solve, what their focus was, what they learned and accomplished and how their product is likely to evolve, should more funding be available to the team.</a:t>
            </a:r>
          </a:p>
        </p:txBody>
      </p:sp>
      <p:sp>
        <p:nvSpPr>
          <p:cNvPr id="96" name="Rectangle 95">
            <a:extLst>
              <a:ext uri="{FF2B5EF4-FFF2-40B4-BE49-F238E27FC236}">
                <a16:creationId xmlns:a16="http://schemas.microsoft.com/office/drawing/2014/main" id="{55788DFE-81C2-8A43-A228-FCDB5A172338}"/>
              </a:ext>
            </a:extLst>
          </p:cNvPr>
          <p:cNvSpPr/>
          <p:nvPr/>
        </p:nvSpPr>
        <p:spPr>
          <a:xfrm>
            <a:off x="2081276" y="4696749"/>
            <a:ext cx="1792991" cy="307777"/>
          </a:xfrm>
          <a:prstGeom prst="rect">
            <a:avLst/>
          </a:prstGeom>
        </p:spPr>
        <p:txBody>
          <a:bodyPr wrap="none" lIns="0" tIns="0" rIns="0" bIns="0" anchor="t">
            <a:spAutoFit/>
          </a:bodyPr>
          <a:lstStyle/>
          <a:p>
            <a:pPr algn="l"/>
            <a:r>
              <a:rPr lang="en-US" sz="2000" dirty="0">
                <a:latin typeface="+mj-lt"/>
              </a:rPr>
              <a:t>Diversity of Team</a:t>
            </a:r>
          </a:p>
        </p:txBody>
      </p:sp>
      <p:sp>
        <p:nvSpPr>
          <p:cNvPr id="97" name="Rectangle 96">
            <a:extLst>
              <a:ext uri="{FF2B5EF4-FFF2-40B4-BE49-F238E27FC236}">
                <a16:creationId xmlns:a16="http://schemas.microsoft.com/office/drawing/2014/main" id="{0C6B9653-029A-B540-8642-5FC0733A6097}"/>
              </a:ext>
            </a:extLst>
          </p:cNvPr>
          <p:cNvSpPr/>
          <p:nvPr/>
        </p:nvSpPr>
        <p:spPr>
          <a:xfrm>
            <a:off x="2659712" y="4990620"/>
            <a:ext cx="7959012" cy="369332"/>
          </a:xfrm>
          <a:prstGeom prst="rect">
            <a:avLst/>
          </a:prstGeom>
        </p:spPr>
        <p:txBody>
          <a:bodyPr wrap="square" lIns="0" tIns="0" rIns="0" bIns="0" anchor="t">
            <a:spAutoFit/>
          </a:bodyPr>
          <a:lstStyle/>
          <a:p>
            <a:pPr algn="l"/>
            <a:r>
              <a:rPr lang="en-US" sz="1200" i="1" dirty="0">
                <a:latin typeface="+mn-lt"/>
              </a:rPr>
              <a:t>Winning team's composition will be diverse and preferably distributed. They would have gone beyond their comfort zone of working with their existing team.</a:t>
            </a:r>
          </a:p>
        </p:txBody>
      </p:sp>
      <p:sp>
        <p:nvSpPr>
          <p:cNvPr id="98" name="Rectangle 97">
            <a:extLst>
              <a:ext uri="{FF2B5EF4-FFF2-40B4-BE49-F238E27FC236}">
                <a16:creationId xmlns:a16="http://schemas.microsoft.com/office/drawing/2014/main" id="{FCA69CFC-B4E1-874A-968C-B6AFB228ACDE}"/>
              </a:ext>
            </a:extLst>
          </p:cNvPr>
          <p:cNvSpPr/>
          <p:nvPr/>
        </p:nvSpPr>
        <p:spPr>
          <a:xfrm>
            <a:off x="1335884" y="4857989"/>
            <a:ext cx="442429" cy="307777"/>
          </a:xfrm>
          <a:prstGeom prst="rect">
            <a:avLst/>
          </a:prstGeom>
        </p:spPr>
        <p:txBody>
          <a:bodyPr wrap="none" lIns="0" tIns="0" rIns="0" bIns="0" anchor="ctr">
            <a:spAutoFit/>
          </a:bodyPr>
          <a:lstStyle/>
          <a:p>
            <a:pPr algn="ctr"/>
            <a:r>
              <a:rPr lang="en-US" sz="2000" dirty="0">
                <a:latin typeface="+mj-lt"/>
              </a:rPr>
              <a:t>10%</a:t>
            </a:r>
          </a:p>
        </p:txBody>
      </p:sp>
      <p:sp>
        <p:nvSpPr>
          <p:cNvPr id="100" name="Rectangle 99">
            <a:extLst>
              <a:ext uri="{FF2B5EF4-FFF2-40B4-BE49-F238E27FC236}">
                <a16:creationId xmlns:a16="http://schemas.microsoft.com/office/drawing/2014/main" id="{B2235A06-B3FB-3D43-A611-4F1AE0CBDB23}"/>
              </a:ext>
            </a:extLst>
          </p:cNvPr>
          <p:cNvSpPr/>
          <p:nvPr/>
        </p:nvSpPr>
        <p:spPr>
          <a:xfrm>
            <a:off x="2081276" y="5594008"/>
            <a:ext cx="2412520" cy="307777"/>
          </a:xfrm>
          <a:prstGeom prst="rect">
            <a:avLst/>
          </a:prstGeom>
        </p:spPr>
        <p:txBody>
          <a:bodyPr wrap="none" lIns="0" tIns="0" rIns="0" bIns="0" anchor="t">
            <a:spAutoFit/>
          </a:bodyPr>
          <a:lstStyle/>
          <a:p>
            <a:pPr algn="l"/>
            <a:r>
              <a:rPr lang="en-US" sz="2000" dirty="0">
                <a:latin typeface="+mj-lt"/>
              </a:rPr>
              <a:t>Uniqueness of Solution</a:t>
            </a:r>
          </a:p>
        </p:txBody>
      </p:sp>
      <p:sp>
        <p:nvSpPr>
          <p:cNvPr id="101" name="Rectangle 100">
            <a:extLst>
              <a:ext uri="{FF2B5EF4-FFF2-40B4-BE49-F238E27FC236}">
                <a16:creationId xmlns:a16="http://schemas.microsoft.com/office/drawing/2014/main" id="{85505428-E8F6-424F-BB66-CD5FD76BCD46}"/>
              </a:ext>
            </a:extLst>
          </p:cNvPr>
          <p:cNvSpPr/>
          <p:nvPr/>
        </p:nvSpPr>
        <p:spPr>
          <a:xfrm>
            <a:off x="2659712" y="5887879"/>
            <a:ext cx="7959012" cy="369332"/>
          </a:xfrm>
          <a:prstGeom prst="rect">
            <a:avLst/>
          </a:prstGeom>
        </p:spPr>
        <p:txBody>
          <a:bodyPr wrap="square" lIns="0" tIns="0" rIns="0" bIns="0" anchor="t">
            <a:spAutoFit/>
          </a:bodyPr>
          <a:lstStyle/>
          <a:p>
            <a:pPr algn="l"/>
            <a:r>
              <a:rPr lang="en-US" sz="1200" i="1" dirty="0">
                <a:latin typeface="+mn-lt"/>
              </a:rPr>
              <a:t>While there are many ways to solve a problem, the winning team would have challenged every assumption and explored multiple alternatives to discover a unique way to solve the problem. </a:t>
            </a:r>
          </a:p>
        </p:txBody>
      </p:sp>
      <p:sp>
        <p:nvSpPr>
          <p:cNvPr id="102" name="Rectangle 101">
            <a:extLst>
              <a:ext uri="{FF2B5EF4-FFF2-40B4-BE49-F238E27FC236}">
                <a16:creationId xmlns:a16="http://schemas.microsoft.com/office/drawing/2014/main" id="{6DE2B5D5-E4FA-9C45-9EFD-0DDDC317524E}"/>
              </a:ext>
            </a:extLst>
          </p:cNvPr>
          <p:cNvSpPr/>
          <p:nvPr/>
        </p:nvSpPr>
        <p:spPr>
          <a:xfrm>
            <a:off x="1400805" y="5755248"/>
            <a:ext cx="312586" cy="307777"/>
          </a:xfrm>
          <a:prstGeom prst="rect">
            <a:avLst/>
          </a:prstGeom>
        </p:spPr>
        <p:txBody>
          <a:bodyPr wrap="none" lIns="0" tIns="0" rIns="0" bIns="0" anchor="ctr">
            <a:spAutoFit/>
          </a:bodyPr>
          <a:lstStyle/>
          <a:p>
            <a:pPr algn="ctr"/>
            <a:r>
              <a:rPr lang="en-US" sz="2000" dirty="0">
                <a:latin typeface="+mj-lt"/>
              </a:rPr>
              <a:t>5%</a:t>
            </a:r>
          </a:p>
        </p:txBody>
      </p:sp>
      <p:sp>
        <p:nvSpPr>
          <p:cNvPr id="121" name="Title 2">
            <a:extLst>
              <a:ext uri="{FF2B5EF4-FFF2-40B4-BE49-F238E27FC236}">
                <a16:creationId xmlns:a16="http://schemas.microsoft.com/office/drawing/2014/main" id="{C3773BF4-F294-2147-A9D3-9945CFF09EFC}"/>
              </a:ext>
            </a:extLst>
          </p:cNvPr>
          <p:cNvSpPr txBox="1">
            <a:spLocks/>
          </p:cNvSpPr>
          <p:nvPr/>
        </p:nvSpPr>
        <p:spPr>
          <a:xfrm>
            <a:off x="609600" y="197908"/>
            <a:ext cx="10972800" cy="1011446"/>
          </a:xfrm>
          <a:prstGeom prst="rect">
            <a:avLst/>
          </a:prstGeom>
        </p:spPr>
        <p:txBody>
          <a:bodyPr/>
          <a:lstStyle>
            <a:lvl1pPr algn="l" rtl="0" eaLnBrk="1" fontAlgn="base" hangingPunct="1">
              <a:lnSpc>
                <a:spcPct val="85000"/>
              </a:lnSpc>
              <a:spcBef>
                <a:spcPct val="0"/>
              </a:spcBef>
              <a:spcAft>
                <a:spcPct val="0"/>
              </a:spcAft>
              <a:defRPr sz="3600" b="1">
                <a:solidFill>
                  <a:schemeClr val="accent1"/>
                </a:solidFill>
                <a:latin typeface="+mj-lt"/>
                <a:ea typeface="+mj-ea"/>
                <a:cs typeface="Calibri" pitchFamily="34" charset="0"/>
              </a:defRPr>
            </a:lvl1pPr>
            <a:lvl2pPr algn="l" rtl="0" eaLnBrk="1" fontAlgn="base" hangingPunct="1">
              <a:lnSpc>
                <a:spcPct val="90000"/>
              </a:lnSpc>
              <a:spcBef>
                <a:spcPct val="0"/>
              </a:spcBef>
              <a:spcAft>
                <a:spcPct val="0"/>
              </a:spcAft>
              <a:defRPr sz="3200" b="1">
                <a:solidFill>
                  <a:schemeClr val="accent1"/>
                </a:solidFill>
                <a:latin typeface="Arial Narrow" pitchFamily="34" charset="0"/>
              </a:defRPr>
            </a:lvl2pPr>
            <a:lvl3pPr algn="l" rtl="0" eaLnBrk="1" fontAlgn="base" hangingPunct="1">
              <a:lnSpc>
                <a:spcPct val="90000"/>
              </a:lnSpc>
              <a:spcBef>
                <a:spcPct val="0"/>
              </a:spcBef>
              <a:spcAft>
                <a:spcPct val="0"/>
              </a:spcAft>
              <a:defRPr sz="3200" b="1">
                <a:solidFill>
                  <a:schemeClr val="accent1"/>
                </a:solidFill>
                <a:latin typeface="Arial Narrow" pitchFamily="34" charset="0"/>
              </a:defRPr>
            </a:lvl3pPr>
            <a:lvl4pPr algn="l" rtl="0" eaLnBrk="1" fontAlgn="base" hangingPunct="1">
              <a:lnSpc>
                <a:spcPct val="90000"/>
              </a:lnSpc>
              <a:spcBef>
                <a:spcPct val="0"/>
              </a:spcBef>
              <a:spcAft>
                <a:spcPct val="0"/>
              </a:spcAft>
              <a:defRPr sz="3200" b="1">
                <a:solidFill>
                  <a:schemeClr val="accent1"/>
                </a:solidFill>
                <a:latin typeface="Arial Narrow" pitchFamily="34" charset="0"/>
              </a:defRPr>
            </a:lvl4pPr>
            <a:lvl5pPr algn="l" rtl="0" eaLnBrk="1" fontAlgn="base" hangingPunct="1">
              <a:lnSpc>
                <a:spcPct val="90000"/>
              </a:lnSpc>
              <a:spcBef>
                <a:spcPct val="0"/>
              </a:spcBef>
              <a:spcAft>
                <a:spcPct val="0"/>
              </a:spcAft>
              <a:defRPr sz="3200" b="1">
                <a:solidFill>
                  <a:schemeClr val="accent1"/>
                </a:solidFill>
                <a:latin typeface="Arial Narrow" pitchFamily="34" charset="0"/>
              </a:defRPr>
            </a:lvl5pPr>
            <a:lvl6pPr marL="457200" algn="l" rtl="0" eaLnBrk="1" fontAlgn="base" hangingPunct="1">
              <a:lnSpc>
                <a:spcPct val="90000"/>
              </a:lnSpc>
              <a:spcBef>
                <a:spcPct val="0"/>
              </a:spcBef>
              <a:spcAft>
                <a:spcPct val="0"/>
              </a:spcAft>
              <a:defRPr sz="3200" b="1">
                <a:solidFill>
                  <a:schemeClr val="accent1"/>
                </a:solidFill>
                <a:latin typeface="Arial Narrow" pitchFamily="34" charset="0"/>
              </a:defRPr>
            </a:lvl6pPr>
            <a:lvl7pPr marL="914400" algn="l" rtl="0" eaLnBrk="1" fontAlgn="base" hangingPunct="1">
              <a:lnSpc>
                <a:spcPct val="90000"/>
              </a:lnSpc>
              <a:spcBef>
                <a:spcPct val="0"/>
              </a:spcBef>
              <a:spcAft>
                <a:spcPct val="0"/>
              </a:spcAft>
              <a:defRPr sz="3200" b="1">
                <a:solidFill>
                  <a:schemeClr val="accent1"/>
                </a:solidFill>
                <a:latin typeface="Arial Narrow" pitchFamily="34" charset="0"/>
              </a:defRPr>
            </a:lvl7pPr>
            <a:lvl8pPr marL="1371600" algn="l" rtl="0" eaLnBrk="1" fontAlgn="base" hangingPunct="1">
              <a:lnSpc>
                <a:spcPct val="90000"/>
              </a:lnSpc>
              <a:spcBef>
                <a:spcPct val="0"/>
              </a:spcBef>
              <a:spcAft>
                <a:spcPct val="0"/>
              </a:spcAft>
              <a:defRPr sz="3200" b="1">
                <a:solidFill>
                  <a:schemeClr val="accent1"/>
                </a:solidFill>
                <a:latin typeface="Arial Narrow" pitchFamily="34" charset="0"/>
              </a:defRPr>
            </a:lvl8pPr>
            <a:lvl9pPr marL="1828800" algn="l" rtl="0" eaLnBrk="1" fontAlgn="base" hangingPunct="1">
              <a:lnSpc>
                <a:spcPct val="90000"/>
              </a:lnSpc>
              <a:spcBef>
                <a:spcPct val="0"/>
              </a:spcBef>
              <a:spcAft>
                <a:spcPct val="0"/>
              </a:spcAft>
              <a:defRPr sz="3200" b="1">
                <a:solidFill>
                  <a:schemeClr val="accent1"/>
                </a:solidFill>
                <a:latin typeface="Arial Narrow" pitchFamily="34" charset="0"/>
              </a:defRPr>
            </a:lvl9pPr>
          </a:lstStyle>
          <a:p>
            <a:pPr>
              <a:buClrTx/>
            </a:pPr>
            <a:r>
              <a:rPr lang="en-US" kern="0" dirty="0"/>
              <a:t>Evaluation Criteria</a:t>
            </a:r>
          </a:p>
          <a:p>
            <a:pPr>
              <a:buClrTx/>
            </a:pPr>
            <a:r>
              <a:rPr lang="en-US" sz="1800" b="0" i="1" dirty="0"/>
              <a:t>Keep these evaluation criteria in mind while giving your demo.</a:t>
            </a:r>
          </a:p>
          <a:p>
            <a:pPr>
              <a:buClrTx/>
              <a:buFontTx/>
            </a:pPr>
            <a:r>
              <a:rPr lang="en-US" kern="0" dirty="0"/>
              <a:t> </a:t>
            </a:r>
          </a:p>
        </p:txBody>
      </p:sp>
      <p:sp>
        <p:nvSpPr>
          <p:cNvPr id="122" name="Rectangle 121">
            <a:extLst>
              <a:ext uri="{FF2B5EF4-FFF2-40B4-BE49-F238E27FC236}">
                <a16:creationId xmlns:a16="http://schemas.microsoft.com/office/drawing/2014/main" id="{8566F697-7680-004A-AC29-B20A2EBF18DC}"/>
              </a:ext>
            </a:extLst>
          </p:cNvPr>
          <p:cNvSpPr/>
          <p:nvPr/>
        </p:nvSpPr>
        <p:spPr>
          <a:xfrm>
            <a:off x="4112574" y="6481996"/>
            <a:ext cx="3966852" cy="261610"/>
          </a:xfrm>
          <a:prstGeom prst="rect">
            <a:avLst/>
          </a:prstGeom>
          <a:solidFill>
            <a:srgbClr val="FF0000"/>
          </a:solidFill>
        </p:spPr>
        <p:txBody>
          <a:bodyPr wrap="square">
            <a:spAutoFit/>
          </a:bodyPr>
          <a:lstStyle/>
          <a:p>
            <a:r>
              <a:rPr lang="en-US" sz="1100" b="1" dirty="0">
                <a:solidFill>
                  <a:schemeClr val="bg1"/>
                </a:solidFill>
                <a:latin typeface="+mn-lt"/>
              </a:rPr>
              <a:t>This slide is to help you prioritize. Don’t include this in your pitch </a:t>
            </a:r>
          </a:p>
        </p:txBody>
      </p:sp>
    </p:spTree>
    <p:extLst>
      <p:ext uri="{BB962C8B-B14F-4D97-AF65-F5344CB8AC3E}">
        <p14:creationId xmlns:p14="http://schemas.microsoft.com/office/powerpoint/2010/main" val="3293758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709E96E-A4D8-894F-BB32-FC54EC50B1EA}"/>
              </a:ext>
            </a:extLst>
          </p:cNvPr>
          <p:cNvGrpSpPr/>
          <p:nvPr/>
        </p:nvGrpSpPr>
        <p:grpSpPr>
          <a:xfrm>
            <a:off x="626436" y="332716"/>
            <a:ext cx="770909" cy="770909"/>
            <a:chOff x="5452960" y="1199982"/>
            <a:chExt cx="770909" cy="770909"/>
          </a:xfrm>
        </p:grpSpPr>
        <p:sp>
          <p:nvSpPr>
            <p:cNvPr id="33" name="Oval 17">
              <a:extLst>
                <a:ext uri="{FF2B5EF4-FFF2-40B4-BE49-F238E27FC236}">
                  <a16:creationId xmlns:a16="http://schemas.microsoft.com/office/drawing/2014/main" id="{241605C7-B9F3-4D6C-92EB-273F8DFDBBB3}"/>
                </a:ext>
              </a:extLst>
            </p:cNvPr>
            <p:cNvSpPr>
              <a:spLocks noChangeArrowheads="1"/>
            </p:cNvSpPr>
            <p:nvPr/>
          </p:nvSpPr>
          <p:spPr bwMode="auto">
            <a:xfrm>
              <a:off x="5452960" y="1199982"/>
              <a:ext cx="770909" cy="770909"/>
            </a:xfrm>
            <a:prstGeom prst="ellipse">
              <a:avLst/>
            </a:prstGeom>
            <a:solidFill>
              <a:srgbClr val="000000">
                <a:alpha val="75000"/>
              </a:srgbClr>
            </a:solidFill>
            <a:ln>
              <a:noFill/>
            </a:ln>
          </p:spPr>
          <p:txBody>
            <a:bodyPr vert="horz" wrap="none" lIns="0" tIns="0" rIns="0" bIns="0" numCol="1" anchor="ctr" anchorCtr="1" compatLnSpc="1">
              <a:prstTxWarp prst="textNoShape">
                <a:avLst/>
              </a:prstTxWarp>
            </a:bodyPr>
            <a:lstStyle/>
            <a:p>
              <a:endParaRPr lang="en-US" sz="3300" spc="-150" dirty="0">
                <a:solidFill>
                  <a:schemeClr val="tx1">
                    <a:lumMod val="10000"/>
                    <a:lumOff val="90000"/>
                  </a:schemeClr>
                </a:solidFill>
                <a:effectLst>
                  <a:outerShdw blurRad="25400" dist="25400" dir="5400000" algn="t" rotWithShape="0">
                    <a:prstClr val="black">
                      <a:alpha val="40000"/>
                    </a:prstClr>
                  </a:outerShdw>
                </a:effectLst>
                <a:latin typeface="+mj-lt"/>
              </a:endParaRPr>
            </a:p>
          </p:txBody>
        </p:sp>
        <p:sp>
          <p:nvSpPr>
            <p:cNvPr id="37" name="TextBox 36">
              <a:extLst>
                <a:ext uri="{FF2B5EF4-FFF2-40B4-BE49-F238E27FC236}">
                  <a16:creationId xmlns:a16="http://schemas.microsoft.com/office/drawing/2014/main" id="{800A83D0-1920-5F43-AD80-AA0FE00BDEAB}"/>
                </a:ext>
              </a:extLst>
            </p:cNvPr>
            <p:cNvSpPr txBox="1">
              <a:spLocks noChangeAspect="1"/>
            </p:cNvSpPr>
            <p:nvPr/>
          </p:nvSpPr>
          <p:spPr>
            <a:xfrm>
              <a:off x="5585344" y="1295183"/>
              <a:ext cx="523743" cy="523743"/>
            </a:xfrm>
            <a:prstGeom prst="rect">
              <a:avLst/>
            </a:prstGeom>
            <a:blipFill>
              <a:blip r:embed="rId3">
                <a:lum bright="70000" contrast="-70000"/>
              </a:blip>
              <a:stretch>
                <a:fillRect/>
              </a:stretch>
            </a:blipFill>
            <a:ln w="9525">
              <a:noFill/>
              <a:prstDash val="dash"/>
            </a:ln>
            <a:effectLst/>
          </p:spPr>
          <p:txBody>
            <a:bodyPr wrap="none" lIns="0" tIns="0" rIns="0" bIns="0" rtlCol="0" anchor="ctr" anchorCtr="0">
              <a:noAutofit/>
            </a:bodyPr>
            <a:lstStyle/>
            <a:p>
              <a:endParaRPr lang="ru-RU" sz="4400" dirty="0">
                <a:solidFill>
                  <a:schemeClr val="tx1">
                    <a:lumMod val="10000"/>
                    <a:lumOff val="90000"/>
                  </a:schemeClr>
                </a:solidFill>
              </a:endParaRPr>
            </a:p>
          </p:txBody>
        </p:sp>
      </p:grpSp>
      <p:sp>
        <p:nvSpPr>
          <p:cNvPr id="3" name="Slide Number Placeholder 2">
            <a:extLst>
              <a:ext uri="{FF2B5EF4-FFF2-40B4-BE49-F238E27FC236}">
                <a16:creationId xmlns:a16="http://schemas.microsoft.com/office/drawing/2014/main" id="{4D7A4BC4-9079-4DAF-BF1B-CE5D383B6C77}"/>
              </a:ext>
            </a:extLst>
          </p:cNvPr>
          <p:cNvSpPr>
            <a:spLocks noGrp="1"/>
          </p:cNvSpPr>
          <p:nvPr>
            <p:ph type="sldNum" sz="quarter" idx="11"/>
          </p:nvPr>
        </p:nvSpPr>
        <p:spPr/>
        <p:txBody>
          <a:bodyPr/>
          <a:lstStyle/>
          <a:p>
            <a:fld id="{82E53424-D1F0-4C59-ACFB-E47533F4CD2B}" type="slidenum">
              <a:rPr lang="en-US" smtClean="0"/>
              <a:t>8</a:t>
            </a:fld>
            <a:endParaRPr lang="en-US"/>
          </a:p>
        </p:txBody>
      </p:sp>
      <p:sp>
        <p:nvSpPr>
          <p:cNvPr id="5" name="Rectangle 4"/>
          <p:cNvSpPr/>
          <p:nvPr/>
        </p:nvSpPr>
        <p:spPr>
          <a:xfrm>
            <a:off x="1542309" y="689788"/>
            <a:ext cx="6315964" cy="1200329"/>
          </a:xfrm>
          <a:prstGeom prst="rect">
            <a:avLst/>
          </a:prstGeom>
        </p:spPr>
        <p:txBody>
          <a:bodyPr wrap="square">
            <a:spAutoFit/>
          </a:bodyPr>
          <a:lstStyle/>
          <a:p>
            <a:pPr algn="l"/>
            <a:r>
              <a:rPr lang="en-US" sz="1200" dirty="0">
                <a:latin typeface="+mn-lt"/>
              </a:rPr>
              <a:t>Focus for an Agent/Rep should be on the quality of the exchange with the customer. Attention to the emotions and mental state of the customer, particularly in potentially stressful situations such as an accident which has just happened, increases the opportunity to create a positive outcome. When the agent’s attention is split between the accurate capture (and file) of the information they can’t fully focus on the experience of the customer. This capture and filing is critical but also mundane and repetitive for the agent.</a:t>
            </a:r>
          </a:p>
        </p:txBody>
      </p:sp>
      <p:sp>
        <p:nvSpPr>
          <p:cNvPr id="6" name="Rectangle 5"/>
          <p:cNvSpPr/>
          <p:nvPr/>
        </p:nvSpPr>
        <p:spPr>
          <a:xfrm>
            <a:off x="1542309" y="421002"/>
            <a:ext cx="4566778" cy="338554"/>
          </a:xfrm>
          <a:prstGeom prst="rect">
            <a:avLst/>
          </a:prstGeom>
        </p:spPr>
        <p:txBody>
          <a:bodyPr wrap="square" anchor="t">
            <a:spAutoFit/>
          </a:bodyPr>
          <a:lstStyle/>
          <a:p>
            <a:pPr algn="l"/>
            <a:r>
              <a:rPr lang="en-GB" b="1" dirty="0">
                <a:latin typeface="+mj-lt"/>
              </a:rPr>
              <a:t>The Problem</a:t>
            </a:r>
            <a:endParaRPr lang="en-GB" sz="1600" b="1" dirty="0">
              <a:latin typeface="+mj-lt"/>
            </a:endParaRPr>
          </a:p>
        </p:txBody>
      </p:sp>
      <p:sp>
        <p:nvSpPr>
          <p:cNvPr id="8" name="Rectangle 7"/>
          <p:cNvSpPr/>
          <p:nvPr/>
        </p:nvSpPr>
        <p:spPr>
          <a:xfrm>
            <a:off x="1456792" y="2099119"/>
            <a:ext cx="4566778" cy="338554"/>
          </a:xfrm>
          <a:prstGeom prst="rect">
            <a:avLst/>
          </a:prstGeom>
        </p:spPr>
        <p:txBody>
          <a:bodyPr wrap="square" anchor="t">
            <a:spAutoFit/>
          </a:bodyPr>
          <a:lstStyle/>
          <a:p>
            <a:pPr algn="l"/>
            <a:r>
              <a:rPr lang="en-GB" sz="1600" b="1" dirty="0">
                <a:latin typeface="+mj-lt"/>
              </a:rPr>
              <a:t>The Solution</a:t>
            </a:r>
          </a:p>
        </p:txBody>
      </p:sp>
      <p:sp>
        <p:nvSpPr>
          <p:cNvPr id="9" name="Rectangle 8"/>
          <p:cNvSpPr/>
          <p:nvPr/>
        </p:nvSpPr>
        <p:spPr>
          <a:xfrm>
            <a:off x="3076993" y="4364094"/>
            <a:ext cx="4566778" cy="1015663"/>
          </a:xfrm>
          <a:prstGeom prst="rect">
            <a:avLst/>
          </a:prstGeom>
        </p:spPr>
        <p:txBody>
          <a:bodyPr wrap="square">
            <a:spAutoFit/>
          </a:bodyPr>
          <a:lstStyle/>
          <a:p>
            <a:pPr algn="l"/>
            <a:r>
              <a:rPr lang="en-GB" sz="1200" dirty="0">
                <a:solidFill>
                  <a:schemeClr val="tx1">
                    <a:lumMod val="60000"/>
                    <a:lumOff val="40000"/>
                  </a:schemeClr>
                </a:solidFill>
                <a:latin typeface="+mn-lt"/>
              </a:rPr>
              <a:t>Now narrow it down to the hackathon. Show the Demo: what you picked and why you chose it? Why is the accomplishment significant? A few lines on what needs to be done next. It should help make a case on what benefit could be achieved if further investment was made in this project.</a:t>
            </a:r>
          </a:p>
        </p:txBody>
      </p:sp>
      <p:sp>
        <p:nvSpPr>
          <p:cNvPr id="10" name="Rectangle 9"/>
          <p:cNvSpPr/>
          <p:nvPr/>
        </p:nvSpPr>
        <p:spPr>
          <a:xfrm>
            <a:off x="1456792" y="4267965"/>
            <a:ext cx="4566778" cy="338554"/>
          </a:xfrm>
          <a:prstGeom prst="rect">
            <a:avLst/>
          </a:prstGeom>
        </p:spPr>
        <p:txBody>
          <a:bodyPr wrap="square" anchor="t">
            <a:spAutoFit/>
          </a:bodyPr>
          <a:lstStyle/>
          <a:p>
            <a:pPr algn="l"/>
            <a:r>
              <a:rPr lang="en-GB" b="1" dirty="0">
                <a:latin typeface="+mj-lt"/>
              </a:rPr>
              <a:t>Hackathon Scope</a:t>
            </a:r>
          </a:p>
        </p:txBody>
      </p:sp>
      <p:sp>
        <p:nvSpPr>
          <p:cNvPr id="34" name="Freeform: Shape 33">
            <a:extLst>
              <a:ext uri="{FF2B5EF4-FFF2-40B4-BE49-F238E27FC236}">
                <a16:creationId xmlns:a16="http://schemas.microsoft.com/office/drawing/2014/main" id="{DC00863C-8031-4858-80F9-41A25FC12B46}"/>
              </a:ext>
            </a:extLst>
          </p:cNvPr>
          <p:cNvSpPr/>
          <p:nvPr/>
        </p:nvSpPr>
        <p:spPr>
          <a:xfrm>
            <a:off x="8192714" y="1390749"/>
            <a:ext cx="209428" cy="886968"/>
          </a:xfrm>
          <a:custGeom>
            <a:avLst/>
            <a:gdLst>
              <a:gd name="connsiteX0" fmla="*/ 0 w 350991"/>
              <a:gd name="connsiteY0" fmla="*/ 0 h 886968"/>
              <a:gd name="connsiteX1" fmla="*/ 210312 w 350991"/>
              <a:gd name="connsiteY1" fmla="*/ 301752 h 886968"/>
              <a:gd name="connsiteX2" fmla="*/ 310896 w 350991"/>
              <a:gd name="connsiteY2" fmla="*/ 502920 h 886968"/>
              <a:gd name="connsiteX3" fmla="*/ 347472 w 350991"/>
              <a:gd name="connsiteY3" fmla="*/ 740664 h 886968"/>
              <a:gd name="connsiteX4" fmla="*/ 347472 w 350991"/>
              <a:gd name="connsiteY4" fmla="*/ 886968 h 886968"/>
              <a:gd name="connsiteX0" fmla="*/ 0 w 350991"/>
              <a:gd name="connsiteY0" fmla="*/ 0 h 886968"/>
              <a:gd name="connsiteX1" fmla="*/ 191262 w 350991"/>
              <a:gd name="connsiteY1" fmla="*/ 235077 h 886968"/>
              <a:gd name="connsiteX2" fmla="*/ 310896 w 350991"/>
              <a:gd name="connsiteY2" fmla="*/ 502920 h 886968"/>
              <a:gd name="connsiteX3" fmla="*/ 347472 w 350991"/>
              <a:gd name="connsiteY3" fmla="*/ 740664 h 886968"/>
              <a:gd name="connsiteX4" fmla="*/ 347472 w 350991"/>
              <a:gd name="connsiteY4" fmla="*/ 886968 h 886968"/>
              <a:gd name="connsiteX0" fmla="*/ 0 w 350991"/>
              <a:gd name="connsiteY0" fmla="*/ 0 h 886968"/>
              <a:gd name="connsiteX1" fmla="*/ 191262 w 350991"/>
              <a:gd name="connsiteY1" fmla="*/ 235077 h 886968"/>
              <a:gd name="connsiteX2" fmla="*/ 310896 w 350991"/>
              <a:gd name="connsiteY2" fmla="*/ 502920 h 886968"/>
              <a:gd name="connsiteX3" fmla="*/ 347472 w 350991"/>
              <a:gd name="connsiteY3" fmla="*/ 740664 h 886968"/>
              <a:gd name="connsiteX4" fmla="*/ 347472 w 350991"/>
              <a:gd name="connsiteY4" fmla="*/ 886968 h 886968"/>
              <a:gd name="connsiteX0" fmla="*/ 0 w 353226"/>
              <a:gd name="connsiteY0" fmla="*/ 0 h 886968"/>
              <a:gd name="connsiteX1" fmla="*/ 191262 w 353226"/>
              <a:gd name="connsiteY1" fmla="*/ 235077 h 886968"/>
              <a:gd name="connsiteX2" fmla="*/ 310896 w 353226"/>
              <a:gd name="connsiteY2" fmla="*/ 502920 h 886968"/>
              <a:gd name="connsiteX3" fmla="*/ 350647 w 353226"/>
              <a:gd name="connsiteY3" fmla="*/ 708914 h 886968"/>
              <a:gd name="connsiteX4" fmla="*/ 347472 w 353226"/>
              <a:gd name="connsiteY4" fmla="*/ 886968 h 886968"/>
              <a:gd name="connsiteX0" fmla="*/ 0 w 349427"/>
              <a:gd name="connsiteY0" fmla="*/ 0 h 886968"/>
              <a:gd name="connsiteX1" fmla="*/ 191262 w 349427"/>
              <a:gd name="connsiteY1" fmla="*/ 235077 h 886968"/>
              <a:gd name="connsiteX2" fmla="*/ 310896 w 349427"/>
              <a:gd name="connsiteY2" fmla="*/ 502920 h 886968"/>
              <a:gd name="connsiteX3" fmla="*/ 344297 w 349427"/>
              <a:gd name="connsiteY3" fmla="*/ 699389 h 886968"/>
              <a:gd name="connsiteX4" fmla="*/ 347472 w 349427"/>
              <a:gd name="connsiteY4" fmla="*/ 886968 h 886968"/>
              <a:gd name="connsiteX0" fmla="*/ 0 w 350309"/>
              <a:gd name="connsiteY0" fmla="*/ 0 h 886968"/>
              <a:gd name="connsiteX1" fmla="*/ 191262 w 350309"/>
              <a:gd name="connsiteY1" fmla="*/ 235077 h 886968"/>
              <a:gd name="connsiteX2" fmla="*/ 295021 w 350309"/>
              <a:gd name="connsiteY2" fmla="*/ 467995 h 886968"/>
              <a:gd name="connsiteX3" fmla="*/ 344297 w 350309"/>
              <a:gd name="connsiteY3" fmla="*/ 699389 h 886968"/>
              <a:gd name="connsiteX4" fmla="*/ 347472 w 350309"/>
              <a:gd name="connsiteY4" fmla="*/ 886968 h 886968"/>
              <a:gd name="connsiteX0" fmla="*/ 0 w 335070"/>
              <a:gd name="connsiteY0" fmla="*/ 0 h 886968"/>
              <a:gd name="connsiteX1" fmla="*/ 176023 w 335070"/>
              <a:gd name="connsiteY1" fmla="*/ 235077 h 886968"/>
              <a:gd name="connsiteX2" fmla="*/ 279782 w 335070"/>
              <a:gd name="connsiteY2" fmla="*/ 467995 h 886968"/>
              <a:gd name="connsiteX3" fmla="*/ 329058 w 335070"/>
              <a:gd name="connsiteY3" fmla="*/ 699389 h 886968"/>
              <a:gd name="connsiteX4" fmla="*/ 332233 w 335070"/>
              <a:gd name="connsiteY4" fmla="*/ 886968 h 886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070" h="886968">
                <a:moveTo>
                  <a:pt x="0" y="0"/>
                </a:moveTo>
                <a:cubicBezTo>
                  <a:pt x="82423" y="83566"/>
                  <a:pt x="129393" y="157078"/>
                  <a:pt x="176023" y="235077"/>
                </a:cubicBezTo>
                <a:cubicBezTo>
                  <a:pt x="222653" y="313076"/>
                  <a:pt x="254276" y="390610"/>
                  <a:pt x="279782" y="467995"/>
                </a:cubicBezTo>
                <a:cubicBezTo>
                  <a:pt x="305288" y="545380"/>
                  <a:pt x="320316" y="629560"/>
                  <a:pt x="329058" y="699389"/>
                </a:cubicBezTo>
                <a:cubicBezTo>
                  <a:pt x="337800" y="769218"/>
                  <a:pt x="335281" y="845820"/>
                  <a:pt x="332233" y="886968"/>
                </a:cubicBezTo>
              </a:path>
            </a:pathLst>
          </a:custGeom>
          <a:noFill/>
          <a:ln w="38100" cap="rnd" cmpd="sng">
            <a:solidFill>
              <a:srgbClr val="000000">
                <a:alpha val="25000"/>
              </a:srgbClr>
            </a:solidFill>
            <a:round/>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10000"/>
                  <a:lumOff val="90000"/>
                </a:schemeClr>
              </a:solidFill>
            </a:endParaRPr>
          </a:p>
        </p:txBody>
      </p:sp>
      <p:sp>
        <p:nvSpPr>
          <p:cNvPr id="35" name="Freeform: Shape 34">
            <a:extLst>
              <a:ext uri="{FF2B5EF4-FFF2-40B4-BE49-F238E27FC236}">
                <a16:creationId xmlns:a16="http://schemas.microsoft.com/office/drawing/2014/main" id="{398ACABC-CD84-40C1-9ACF-960D2AF5F6B4}"/>
              </a:ext>
            </a:extLst>
          </p:cNvPr>
          <p:cNvSpPr/>
          <p:nvPr/>
        </p:nvSpPr>
        <p:spPr>
          <a:xfrm flipV="1">
            <a:off x="8179923" y="2554316"/>
            <a:ext cx="235009" cy="889349"/>
          </a:xfrm>
          <a:custGeom>
            <a:avLst/>
            <a:gdLst>
              <a:gd name="connsiteX0" fmla="*/ 0 w 350991"/>
              <a:gd name="connsiteY0" fmla="*/ 0 h 886968"/>
              <a:gd name="connsiteX1" fmla="*/ 210312 w 350991"/>
              <a:gd name="connsiteY1" fmla="*/ 301752 h 886968"/>
              <a:gd name="connsiteX2" fmla="*/ 310896 w 350991"/>
              <a:gd name="connsiteY2" fmla="*/ 502920 h 886968"/>
              <a:gd name="connsiteX3" fmla="*/ 347472 w 350991"/>
              <a:gd name="connsiteY3" fmla="*/ 740664 h 886968"/>
              <a:gd name="connsiteX4" fmla="*/ 347472 w 350991"/>
              <a:gd name="connsiteY4" fmla="*/ 886968 h 886968"/>
              <a:gd name="connsiteX0" fmla="*/ 0 w 350991"/>
              <a:gd name="connsiteY0" fmla="*/ 0 h 886968"/>
              <a:gd name="connsiteX1" fmla="*/ 191262 w 350991"/>
              <a:gd name="connsiteY1" fmla="*/ 235077 h 886968"/>
              <a:gd name="connsiteX2" fmla="*/ 310896 w 350991"/>
              <a:gd name="connsiteY2" fmla="*/ 502920 h 886968"/>
              <a:gd name="connsiteX3" fmla="*/ 347472 w 350991"/>
              <a:gd name="connsiteY3" fmla="*/ 740664 h 886968"/>
              <a:gd name="connsiteX4" fmla="*/ 347472 w 350991"/>
              <a:gd name="connsiteY4" fmla="*/ 886968 h 886968"/>
              <a:gd name="connsiteX0" fmla="*/ 0 w 350991"/>
              <a:gd name="connsiteY0" fmla="*/ 0 h 886968"/>
              <a:gd name="connsiteX1" fmla="*/ 191262 w 350991"/>
              <a:gd name="connsiteY1" fmla="*/ 235077 h 886968"/>
              <a:gd name="connsiteX2" fmla="*/ 310896 w 350991"/>
              <a:gd name="connsiteY2" fmla="*/ 502920 h 886968"/>
              <a:gd name="connsiteX3" fmla="*/ 347472 w 350991"/>
              <a:gd name="connsiteY3" fmla="*/ 740664 h 886968"/>
              <a:gd name="connsiteX4" fmla="*/ 347472 w 350991"/>
              <a:gd name="connsiteY4" fmla="*/ 886968 h 886968"/>
              <a:gd name="connsiteX0" fmla="*/ 0 w 353226"/>
              <a:gd name="connsiteY0" fmla="*/ 0 h 886968"/>
              <a:gd name="connsiteX1" fmla="*/ 191262 w 353226"/>
              <a:gd name="connsiteY1" fmla="*/ 235077 h 886968"/>
              <a:gd name="connsiteX2" fmla="*/ 310896 w 353226"/>
              <a:gd name="connsiteY2" fmla="*/ 502920 h 886968"/>
              <a:gd name="connsiteX3" fmla="*/ 350647 w 353226"/>
              <a:gd name="connsiteY3" fmla="*/ 708914 h 886968"/>
              <a:gd name="connsiteX4" fmla="*/ 347472 w 353226"/>
              <a:gd name="connsiteY4" fmla="*/ 886968 h 886968"/>
              <a:gd name="connsiteX0" fmla="*/ 0 w 349427"/>
              <a:gd name="connsiteY0" fmla="*/ 0 h 886968"/>
              <a:gd name="connsiteX1" fmla="*/ 191262 w 349427"/>
              <a:gd name="connsiteY1" fmla="*/ 235077 h 886968"/>
              <a:gd name="connsiteX2" fmla="*/ 310896 w 349427"/>
              <a:gd name="connsiteY2" fmla="*/ 502920 h 886968"/>
              <a:gd name="connsiteX3" fmla="*/ 344297 w 349427"/>
              <a:gd name="connsiteY3" fmla="*/ 699389 h 886968"/>
              <a:gd name="connsiteX4" fmla="*/ 347472 w 349427"/>
              <a:gd name="connsiteY4" fmla="*/ 886968 h 886968"/>
              <a:gd name="connsiteX0" fmla="*/ 0 w 350309"/>
              <a:gd name="connsiteY0" fmla="*/ 0 h 886968"/>
              <a:gd name="connsiteX1" fmla="*/ 191262 w 350309"/>
              <a:gd name="connsiteY1" fmla="*/ 235077 h 886968"/>
              <a:gd name="connsiteX2" fmla="*/ 295021 w 350309"/>
              <a:gd name="connsiteY2" fmla="*/ 467995 h 886968"/>
              <a:gd name="connsiteX3" fmla="*/ 344297 w 350309"/>
              <a:gd name="connsiteY3" fmla="*/ 699389 h 886968"/>
              <a:gd name="connsiteX4" fmla="*/ 347472 w 350309"/>
              <a:gd name="connsiteY4" fmla="*/ 886968 h 886968"/>
              <a:gd name="connsiteX0" fmla="*/ 0 w 353926"/>
              <a:gd name="connsiteY0" fmla="*/ 0 h 886968"/>
              <a:gd name="connsiteX1" fmla="*/ 191262 w 353926"/>
              <a:gd name="connsiteY1" fmla="*/ 235077 h 886968"/>
              <a:gd name="connsiteX2" fmla="*/ 295021 w 353926"/>
              <a:gd name="connsiteY2" fmla="*/ 467995 h 886968"/>
              <a:gd name="connsiteX3" fmla="*/ 344297 w 353926"/>
              <a:gd name="connsiteY3" fmla="*/ 699389 h 886968"/>
              <a:gd name="connsiteX4" fmla="*/ 352552 w 353926"/>
              <a:gd name="connsiteY4" fmla="*/ 886968 h 886968"/>
              <a:gd name="connsiteX0" fmla="*/ 0 w 360758"/>
              <a:gd name="connsiteY0" fmla="*/ 0 h 889349"/>
              <a:gd name="connsiteX1" fmla="*/ 191262 w 360758"/>
              <a:gd name="connsiteY1" fmla="*/ 235077 h 889349"/>
              <a:gd name="connsiteX2" fmla="*/ 295021 w 360758"/>
              <a:gd name="connsiteY2" fmla="*/ 467995 h 889349"/>
              <a:gd name="connsiteX3" fmla="*/ 344297 w 360758"/>
              <a:gd name="connsiteY3" fmla="*/ 699389 h 889349"/>
              <a:gd name="connsiteX4" fmla="*/ 360171 w 360758"/>
              <a:gd name="connsiteY4" fmla="*/ 889349 h 889349"/>
              <a:gd name="connsiteX0" fmla="*/ 0 w 361545"/>
              <a:gd name="connsiteY0" fmla="*/ 0 h 889349"/>
              <a:gd name="connsiteX1" fmla="*/ 191262 w 361545"/>
              <a:gd name="connsiteY1" fmla="*/ 235077 h 889349"/>
              <a:gd name="connsiteX2" fmla="*/ 295021 w 361545"/>
              <a:gd name="connsiteY2" fmla="*/ 467995 h 889349"/>
              <a:gd name="connsiteX3" fmla="*/ 351917 w 361545"/>
              <a:gd name="connsiteY3" fmla="*/ 699389 h 889349"/>
              <a:gd name="connsiteX4" fmla="*/ 360171 w 361545"/>
              <a:gd name="connsiteY4" fmla="*/ 889349 h 889349"/>
              <a:gd name="connsiteX0" fmla="*/ 0 w 375772"/>
              <a:gd name="connsiteY0" fmla="*/ 0 h 889349"/>
              <a:gd name="connsiteX1" fmla="*/ 191262 w 375772"/>
              <a:gd name="connsiteY1" fmla="*/ 235077 h 889349"/>
              <a:gd name="connsiteX2" fmla="*/ 295021 w 375772"/>
              <a:gd name="connsiteY2" fmla="*/ 467995 h 889349"/>
              <a:gd name="connsiteX3" fmla="*/ 351917 w 375772"/>
              <a:gd name="connsiteY3" fmla="*/ 699389 h 889349"/>
              <a:gd name="connsiteX4" fmla="*/ 375410 w 375772"/>
              <a:gd name="connsiteY4" fmla="*/ 889349 h 889349"/>
              <a:gd name="connsiteX0" fmla="*/ 0 w 375998"/>
              <a:gd name="connsiteY0" fmla="*/ 0 h 889349"/>
              <a:gd name="connsiteX1" fmla="*/ 191262 w 375998"/>
              <a:gd name="connsiteY1" fmla="*/ 235077 h 889349"/>
              <a:gd name="connsiteX2" fmla="*/ 295021 w 375998"/>
              <a:gd name="connsiteY2" fmla="*/ 467995 h 889349"/>
              <a:gd name="connsiteX3" fmla="*/ 359536 w 375998"/>
              <a:gd name="connsiteY3" fmla="*/ 697008 h 889349"/>
              <a:gd name="connsiteX4" fmla="*/ 375410 w 375998"/>
              <a:gd name="connsiteY4" fmla="*/ 889349 h 889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998" h="889349">
                <a:moveTo>
                  <a:pt x="0" y="0"/>
                </a:moveTo>
                <a:cubicBezTo>
                  <a:pt x="82423" y="83566"/>
                  <a:pt x="142092" y="157078"/>
                  <a:pt x="191262" y="235077"/>
                </a:cubicBezTo>
                <a:cubicBezTo>
                  <a:pt x="240432" y="313076"/>
                  <a:pt x="266975" y="391007"/>
                  <a:pt x="295021" y="467995"/>
                </a:cubicBezTo>
                <a:cubicBezTo>
                  <a:pt x="323067" y="544983"/>
                  <a:pt x="349948" y="627179"/>
                  <a:pt x="359536" y="697008"/>
                </a:cubicBezTo>
                <a:cubicBezTo>
                  <a:pt x="369124" y="766837"/>
                  <a:pt x="378458" y="848201"/>
                  <a:pt x="375410" y="889349"/>
                </a:cubicBezTo>
              </a:path>
            </a:pathLst>
          </a:custGeom>
          <a:noFill/>
          <a:ln w="38100" cap="rnd" cmpd="sng">
            <a:solidFill>
              <a:srgbClr val="000000">
                <a:alpha val="25000"/>
              </a:srgbClr>
            </a:solidFill>
            <a:round/>
            <a:headEnd type="non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10000"/>
                    <a:lumOff val="90000"/>
                  </a:schemeClr>
                </a:solidFill>
              </a:rPr>
              <a:t>a</a:t>
            </a:r>
          </a:p>
        </p:txBody>
      </p:sp>
      <p:grpSp>
        <p:nvGrpSpPr>
          <p:cNvPr id="11" name="Group 10">
            <a:extLst>
              <a:ext uri="{FF2B5EF4-FFF2-40B4-BE49-F238E27FC236}">
                <a16:creationId xmlns:a16="http://schemas.microsoft.com/office/drawing/2014/main" id="{A21D6766-4076-9747-981B-F82FD0DA9A65}"/>
              </a:ext>
            </a:extLst>
          </p:cNvPr>
          <p:cNvGrpSpPr/>
          <p:nvPr/>
        </p:nvGrpSpPr>
        <p:grpSpPr>
          <a:xfrm>
            <a:off x="512935" y="2099119"/>
            <a:ext cx="769628" cy="770909"/>
            <a:chOff x="5940861" y="3022247"/>
            <a:chExt cx="769628" cy="770909"/>
          </a:xfrm>
        </p:grpSpPr>
        <p:sp>
          <p:nvSpPr>
            <p:cNvPr id="31" name="Oval 15">
              <a:extLst>
                <a:ext uri="{FF2B5EF4-FFF2-40B4-BE49-F238E27FC236}">
                  <a16:creationId xmlns:a16="http://schemas.microsoft.com/office/drawing/2014/main" id="{BDF50146-0E9B-4243-B5E1-7CC898D74715}"/>
                </a:ext>
              </a:extLst>
            </p:cNvPr>
            <p:cNvSpPr>
              <a:spLocks noChangeArrowheads="1"/>
            </p:cNvSpPr>
            <p:nvPr/>
          </p:nvSpPr>
          <p:spPr bwMode="auto">
            <a:xfrm>
              <a:off x="5940861" y="3022247"/>
              <a:ext cx="769628" cy="770909"/>
            </a:xfrm>
            <a:prstGeom prst="ellipse">
              <a:avLst/>
            </a:prstGeom>
            <a:solidFill>
              <a:srgbClr val="000000">
                <a:alpha val="75000"/>
              </a:srgbClr>
            </a:solidFill>
            <a:ln>
              <a:noFill/>
            </a:ln>
          </p:spPr>
          <p:txBody>
            <a:bodyPr vert="horz" wrap="none" lIns="0" tIns="0" rIns="0" bIns="0" numCol="1" anchor="ctr" anchorCtr="1" compatLnSpc="1">
              <a:prstTxWarp prst="textNoShape">
                <a:avLst/>
              </a:prstTxWarp>
            </a:bodyPr>
            <a:lstStyle/>
            <a:p>
              <a:endParaRPr lang="en-US" sz="3300" spc="-150" dirty="0">
                <a:solidFill>
                  <a:schemeClr val="tx1">
                    <a:lumMod val="10000"/>
                    <a:lumOff val="90000"/>
                  </a:schemeClr>
                </a:solidFill>
                <a:effectLst>
                  <a:outerShdw blurRad="25400" dist="25400" dir="5400000" algn="t" rotWithShape="0">
                    <a:prstClr val="black">
                      <a:alpha val="40000"/>
                    </a:prstClr>
                  </a:outerShdw>
                </a:effectLst>
                <a:latin typeface="+mj-lt"/>
              </a:endParaRPr>
            </a:p>
          </p:txBody>
        </p:sp>
        <p:sp>
          <p:nvSpPr>
            <p:cNvPr id="36" name="TextBox 35">
              <a:extLst>
                <a:ext uri="{FF2B5EF4-FFF2-40B4-BE49-F238E27FC236}">
                  <a16:creationId xmlns:a16="http://schemas.microsoft.com/office/drawing/2014/main" id="{24DFA587-F4C2-AF42-B818-357E9142469B}"/>
                </a:ext>
              </a:extLst>
            </p:cNvPr>
            <p:cNvSpPr txBox="1">
              <a:spLocks noChangeAspect="1"/>
            </p:cNvSpPr>
            <p:nvPr/>
          </p:nvSpPr>
          <p:spPr>
            <a:xfrm>
              <a:off x="6115090" y="3190517"/>
              <a:ext cx="438962" cy="438962"/>
            </a:xfrm>
            <a:prstGeom prst="rect">
              <a:avLst/>
            </a:prstGeom>
            <a:blipFill>
              <a:blip r:embed="rId4">
                <a:lum bright="70000" contrast="-70000"/>
              </a:blip>
              <a:stretch>
                <a:fillRect/>
              </a:stretch>
            </a:blipFill>
            <a:ln w="9525">
              <a:noFill/>
              <a:prstDash val="dash"/>
            </a:ln>
            <a:effectLst>
              <a:outerShdw blurRad="25400" dist="25400" dir="5400000" algn="t" rotWithShape="0">
                <a:prstClr val="black">
                  <a:alpha val="40000"/>
                </a:prstClr>
              </a:outerShdw>
            </a:effectLst>
          </p:spPr>
          <p:txBody>
            <a:bodyPr wrap="none" lIns="0" tIns="0" rIns="0" bIns="0" rtlCol="0" anchor="ctr" anchorCtr="0">
              <a:noAutofit/>
            </a:bodyPr>
            <a:lstStyle/>
            <a:p>
              <a:pPr algn="ctr"/>
              <a:endParaRPr lang="ru-RU" sz="4400" dirty="0">
                <a:solidFill>
                  <a:schemeClr val="tx1">
                    <a:lumMod val="10000"/>
                    <a:lumOff val="90000"/>
                  </a:schemeClr>
                </a:solidFill>
              </a:endParaRPr>
            </a:p>
          </p:txBody>
        </p:sp>
      </p:grpSp>
      <p:grpSp>
        <p:nvGrpSpPr>
          <p:cNvPr id="12" name="Group 11">
            <a:extLst>
              <a:ext uri="{FF2B5EF4-FFF2-40B4-BE49-F238E27FC236}">
                <a16:creationId xmlns:a16="http://schemas.microsoft.com/office/drawing/2014/main" id="{C7D02815-54D1-4340-96FF-D644110CE6FA}"/>
              </a:ext>
            </a:extLst>
          </p:cNvPr>
          <p:cNvGrpSpPr/>
          <p:nvPr/>
        </p:nvGrpSpPr>
        <p:grpSpPr>
          <a:xfrm>
            <a:off x="521190" y="4240168"/>
            <a:ext cx="770909" cy="769629"/>
            <a:chOff x="5452960" y="4794568"/>
            <a:chExt cx="770909" cy="769629"/>
          </a:xfrm>
        </p:grpSpPr>
        <p:sp>
          <p:nvSpPr>
            <p:cNvPr id="32" name="Oval 16">
              <a:extLst>
                <a:ext uri="{FF2B5EF4-FFF2-40B4-BE49-F238E27FC236}">
                  <a16:creationId xmlns:a16="http://schemas.microsoft.com/office/drawing/2014/main" id="{85B6C87D-6B32-4B0C-86C1-2F935F55CC71}"/>
                </a:ext>
              </a:extLst>
            </p:cNvPr>
            <p:cNvSpPr>
              <a:spLocks noChangeArrowheads="1"/>
            </p:cNvSpPr>
            <p:nvPr/>
          </p:nvSpPr>
          <p:spPr bwMode="auto">
            <a:xfrm>
              <a:off x="5452960" y="4794568"/>
              <a:ext cx="770909" cy="769629"/>
            </a:xfrm>
            <a:prstGeom prst="ellipse">
              <a:avLst/>
            </a:prstGeom>
            <a:solidFill>
              <a:srgbClr val="000000">
                <a:alpha val="75000"/>
              </a:srgbClr>
            </a:solidFill>
            <a:ln>
              <a:noFill/>
            </a:ln>
          </p:spPr>
          <p:txBody>
            <a:bodyPr vert="horz" wrap="none" lIns="0" tIns="0" rIns="0" bIns="0" numCol="1" anchor="ctr" anchorCtr="1" compatLnSpc="1">
              <a:prstTxWarp prst="textNoShape">
                <a:avLst/>
              </a:prstTxWarp>
            </a:bodyPr>
            <a:lstStyle/>
            <a:p>
              <a:endParaRPr lang="en-US" sz="3300" spc="-150" dirty="0">
                <a:solidFill>
                  <a:schemeClr val="tx1">
                    <a:lumMod val="10000"/>
                    <a:lumOff val="90000"/>
                  </a:schemeClr>
                </a:solidFill>
                <a:effectLst>
                  <a:outerShdw blurRad="25400" dist="25400" dir="5400000" algn="t" rotWithShape="0">
                    <a:prstClr val="black">
                      <a:alpha val="40000"/>
                    </a:prstClr>
                  </a:outerShdw>
                </a:effectLst>
                <a:latin typeface="+mj-lt"/>
              </a:endParaRPr>
            </a:p>
          </p:txBody>
        </p:sp>
        <p:sp>
          <p:nvSpPr>
            <p:cNvPr id="38" name="TextBox 37">
              <a:extLst>
                <a:ext uri="{FF2B5EF4-FFF2-40B4-BE49-F238E27FC236}">
                  <a16:creationId xmlns:a16="http://schemas.microsoft.com/office/drawing/2014/main" id="{1446981D-AD8C-E341-902C-261EFCB27158}"/>
                </a:ext>
              </a:extLst>
            </p:cNvPr>
            <p:cNvSpPr txBox="1">
              <a:spLocks noChangeAspect="1"/>
            </p:cNvSpPr>
            <p:nvPr/>
          </p:nvSpPr>
          <p:spPr>
            <a:xfrm>
              <a:off x="5610236" y="4918494"/>
              <a:ext cx="473958" cy="473959"/>
            </a:xfrm>
            <a:prstGeom prst="rect">
              <a:avLst/>
            </a:prstGeom>
            <a:blipFill>
              <a:blip r:embed="rId5">
                <a:lum bright="70000" contrast="-70000"/>
              </a:blip>
              <a:stretch>
                <a:fillRect/>
              </a:stretch>
            </a:blipFill>
            <a:ln w="9525">
              <a:noFill/>
              <a:prstDash val="dash"/>
            </a:ln>
            <a:effectLst>
              <a:outerShdw blurRad="12700" dist="12700" dir="5400000" algn="t" rotWithShape="0">
                <a:prstClr val="black">
                  <a:alpha val="40000"/>
                </a:prstClr>
              </a:outerShdw>
            </a:effectLst>
          </p:spPr>
          <p:txBody>
            <a:bodyPr wrap="none" lIns="0" tIns="0" rIns="0" bIns="0" rtlCol="0" anchor="ctr" anchorCtr="0">
              <a:noAutofit/>
            </a:bodyPr>
            <a:lstStyle/>
            <a:p>
              <a:pPr algn="ctr"/>
              <a:endParaRPr lang="ru-RU" sz="4400" dirty="0">
                <a:solidFill>
                  <a:schemeClr val="tx1">
                    <a:lumMod val="10000"/>
                    <a:lumOff val="90000"/>
                  </a:schemeClr>
                </a:solidFill>
                <a:effectLst>
                  <a:outerShdw blurRad="50800" dist="38100" dir="5400000" algn="t" rotWithShape="0">
                    <a:prstClr val="black">
                      <a:alpha val="40000"/>
                    </a:prstClr>
                  </a:outerShdw>
                </a:effectLst>
              </a:endParaRPr>
            </a:p>
          </p:txBody>
        </p:sp>
      </p:grpSp>
      <p:pic>
        <p:nvPicPr>
          <p:cNvPr id="4" name="Picture 3">
            <a:extLst>
              <a:ext uri="{FF2B5EF4-FFF2-40B4-BE49-F238E27FC236}">
                <a16:creationId xmlns:a16="http://schemas.microsoft.com/office/drawing/2014/main" id="{5D88F9D9-3DC1-4941-BAE5-C8D7E941E81A}"/>
              </a:ext>
            </a:extLst>
          </p:cNvPr>
          <p:cNvPicPr>
            <a:picLocks noChangeAspect="1"/>
          </p:cNvPicPr>
          <p:nvPr/>
        </p:nvPicPr>
        <p:blipFill>
          <a:blip r:embed="rId6"/>
          <a:stretch>
            <a:fillRect/>
          </a:stretch>
        </p:blipFill>
        <p:spPr>
          <a:xfrm>
            <a:off x="8634746" y="1417977"/>
            <a:ext cx="3044319" cy="1883083"/>
          </a:xfrm>
          <a:prstGeom prst="rect">
            <a:avLst/>
          </a:prstGeom>
        </p:spPr>
      </p:pic>
      <p:sp>
        <p:nvSpPr>
          <p:cNvPr id="23" name="Rectangle 22">
            <a:extLst>
              <a:ext uri="{FF2B5EF4-FFF2-40B4-BE49-F238E27FC236}">
                <a16:creationId xmlns:a16="http://schemas.microsoft.com/office/drawing/2014/main" id="{A2650832-787F-134D-B336-ABEEB2C6A307}"/>
              </a:ext>
            </a:extLst>
          </p:cNvPr>
          <p:cNvSpPr/>
          <p:nvPr/>
        </p:nvSpPr>
        <p:spPr>
          <a:xfrm>
            <a:off x="1456792" y="2359519"/>
            <a:ext cx="6315964" cy="1384995"/>
          </a:xfrm>
          <a:prstGeom prst="rect">
            <a:avLst/>
          </a:prstGeom>
        </p:spPr>
        <p:txBody>
          <a:bodyPr wrap="square">
            <a:spAutoFit/>
          </a:bodyPr>
          <a:lstStyle/>
          <a:p>
            <a:pPr algn="l"/>
            <a:r>
              <a:rPr lang="en-US" sz="1200" dirty="0">
                <a:latin typeface="+mn-lt"/>
              </a:rPr>
              <a:t>Imagine the automation of not only voice to text, but an intelligent system that is configured to tag the meta-data of the captured text. Then, imagine how much more quickly an agent could fill out any form fields with a single click or two, or drag and drop. When the agent builds confidence that he/she will meet (and exceed) work expectations because they can increase both accuracy and efficiency all the while creating moments of delight with the end user. What is left for both the agent and the customer is an impression, an ‘after taste’, on the experience of satisfaction as well as  an increase in the confidence of Guidewire’s products by carriers.</a:t>
            </a:r>
          </a:p>
        </p:txBody>
      </p:sp>
      <p:sp>
        <p:nvSpPr>
          <p:cNvPr id="7" name="TextBox 6">
            <a:extLst>
              <a:ext uri="{FF2B5EF4-FFF2-40B4-BE49-F238E27FC236}">
                <a16:creationId xmlns:a16="http://schemas.microsoft.com/office/drawing/2014/main" id="{6B7647B9-0243-094B-A94E-7E4F3EFA7FEC}"/>
              </a:ext>
            </a:extLst>
          </p:cNvPr>
          <p:cNvSpPr txBox="1"/>
          <p:nvPr/>
        </p:nvSpPr>
        <p:spPr>
          <a:xfrm>
            <a:off x="897749" y="5475886"/>
            <a:ext cx="2667264" cy="526298"/>
          </a:xfrm>
          <a:prstGeom prst="rect">
            <a:avLst/>
          </a:prstGeom>
          <a:noFill/>
        </p:spPr>
        <p:txBody>
          <a:bodyPr wrap="square" lIns="0" tIns="0" rIns="0" bIns="0" rtlCol="0">
            <a:spAutoFit/>
          </a:bodyPr>
          <a:lstStyle/>
          <a:p>
            <a:pPr>
              <a:lnSpc>
                <a:spcPct val="95000"/>
              </a:lnSpc>
              <a:spcBef>
                <a:spcPts val="600"/>
              </a:spcBef>
            </a:pPr>
            <a:r>
              <a:rPr lang="en-US" sz="1800" b="1" dirty="0">
                <a:solidFill>
                  <a:schemeClr val="tx2"/>
                </a:solidFill>
                <a:latin typeface="+mn-lt"/>
                <a:cs typeface="Arial" pitchFamily="34" charset="0"/>
              </a:rPr>
              <a:t>We need </a:t>
            </a:r>
            <a:r>
              <a:rPr lang="en-US" sz="1800" b="1" dirty="0" err="1">
                <a:solidFill>
                  <a:schemeClr val="tx2"/>
                </a:solidFill>
                <a:latin typeface="+mn-lt"/>
                <a:cs typeface="Arial" pitchFamily="34" charset="0"/>
              </a:rPr>
              <a:t>Yeshvant’s</a:t>
            </a:r>
            <a:r>
              <a:rPr lang="en-US" sz="1800" b="1" dirty="0">
                <a:solidFill>
                  <a:schemeClr val="tx2"/>
                </a:solidFill>
                <a:latin typeface="+mn-lt"/>
                <a:cs typeface="Arial" pitchFamily="34" charset="0"/>
              </a:rPr>
              <a:t> and Bharat’s comments here </a:t>
            </a:r>
          </a:p>
        </p:txBody>
      </p:sp>
    </p:spTree>
    <p:extLst>
      <p:ext uri="{BB962C8B-B14F-4D97-AF65-F5344CB8AC3E}">
        <p14:creationId xmlns:p14="http://schemas.microsoft.com/office/powerpoint/2010/main" val="286256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EE467D2-CF54-AF4B-BBDD-10327593E4C7}"/>
              </a:ext>
            </a:extLst>
          </p:cNvPr>
          <p:cNvSpPr>
            <a:spLocks noGrp="1"/>
          </p:cNvSpPr>
          <p:nvPr>
            <p:ph type="title"/>
          </p:nvPr>
        </p:nvSpPr>
        <p:spPr/>
        <p:txBody>
          <a:bodyPr/>
          <a:lstStyle/>
          <a:p>
            <a:r>
              <a:rPr lang="en-US" dirty="0"/>
              <a:t>Technology</a:t>
            </a:r>
          </a:p>
        </p:txBody>
      </p:sp>
      <p:sp>
        <p:nvSpPr>
          <p:cNvPr id="2" name="Slide Number Placeholder 1">
            <a:extLst>
              <a:ext uri="{FF2B5EF4-FFF2-40B4-BE49-F238E27FC236}">
                <a16:creationId xmlns:a16="http://schemas.microsoft.com/office/drawing/2014/main" id="{F554C919-B566-B648-B842-DAC17F683C19}"/>
              </a:ext>
            </a:extLst>
          </p:cNvPr>
          <p:cNvSpPr>
            <a:spLocks noGrp="1"/>
          </p:cNvSpPr>
          <p:nvPr>
            <p:ph type="sldNum" sz="quarter" idx="11"/>
          </p:nvPr>
        </p:nvSpPr>
        <p:spPr/>
        <p:txBody>
          <a:bodyPr/>
          <a:lstStyle/>
          <a:p>
            <a:pPr>
              <a:buClr>
                <a:srgbClr val="66656C"/>
              </a:buClr>
            </a:pPr>
            <a:r>
              <a:rPr lang="en-US">
                <a:solidFill>
                  <a:srgbClr val="66656C"/>
                </a:solidFill>
              </a:rPr>
              <a:t>Page </a:t>
            </a:r>
            <a:fld id="{F24FAF63-0E7B-49CD-B714-AF31A142B1FD}" type="slidenum">
              <a:rPr lang="en-US" smtClean="0">
                <a:solidFill>
                  <a:srgbClr val="66656C"/>
                </a:solidFill>
              </a:rPr>
              <a:pPr>
                <a:buClr>
                  <a:srgbClr val="66656C"/>
                </a:buClr>
              </a:pPr>
              <a:t>9</a:t>
            </a:fld>
            <a:endParaRPr lang="en-US" dirty="0">
              <a:solidFill>
                <a:srgbClr val="66656C"/>
              </a:solidFill>
            </a:endParaRPr>
          </a:p>
        </p:txBody>
      </p:sp>
      <p:sp>
        <p:nvSpPr>
          <p:cNvPr id="6" name="Content Placeholder 5">
            <a:extLst>
              <a:ext uri="{FF2B5EF4-FFF2-40B4-BE49-F238E27FC236}">
                <a16:creationId xmlns:a16="http://schemas.microsoft.com/office/drawing/2014/main" id="{69A2DF34-9DEA-A841-AE63-54F282752F91}"/>
              </a:ext>
            </a:extLst>
          </p:cNvPr>
          <p:cNvSpPr>
            <a:spLocks noGrp="1"/>
          </p:cNvSpPr>
          <p:nvPr>
            <p:ph sz="quarter" idx="12"/>
          </p:nvPr>
        </p:nvSpPr>
        <p:spPr/>
        <p:txBody>
          <a:bodyPr/>
          <a:lstStyle/>
          <a:p>
            <a:pPr marL="285750" indent="-285750">
              <a:spcBef>
                <a:spcPct val="50000"/>
              </a:spcBef>
              <a:buClr>
                <a:schemeClr val="tx2"/>
              </a:buClr>
            </a:pPr>
            <a:r>
              <a:rPr lang="en-US" sz="1600" kern="1200" dirty="0">
                <a:solidFill>
                  <a:srgbClr val="333333"/>
                </a:solidFill>
                <a:latin typeface="Arial Narrow" pitchFamily="34" charset="0"/>
                <a:cs typeface="+mn-cs"/>
              </a:rPr>
              <a:t>Voice to Text  (Google Voice to Text API) </a:t>
            </a:r>
          </a:p>
          <a:p>
            <a:pPr marL="285750" indent="-285750">
              <a:spcBef>
                <a:spcPct val="50000"/>
              </a:spcBef>
              <a:buClr>
                <a:schemeClr val="tx2"/>
              </a:buClr>
            </a:pPr>
            <a:r>
              <a:rPr lang="en-US" sz="1600" kern="1200" dirty="0">
                <a:solidFill>
                  <a:srgbClr val="333333"/>
                </a:solidFill>
                <a:latin typeface="Arial Narrow" pitchFamily="34" charset="0"/>
                <a:cs typeface="+mn-cs"/>
              </a:rPr>
              <a:t>Natural Language Analysis of text to get intent of the conversation (Google NLP and </a:t>
            </a:r>
            <a:r>
              <a:rPr lang="en-US" sz="1600" kern="1200" dirty="0" err="1">
                <a:solidFill>
                  <a:srgbClr val="333333"/>
                </a:solidFill>
                <a:latin typeface="Arial Narrow" pitchFamily="34" charset="0"/>
                <a:cs typeface="+mn-cs"/>
              </a:rPr>
              <a:t>Compromise.Cool</a:t>
            </a:r>
            <a:r>
              <a:rPr lang="en-US" sz="1600" kern="1200" dirty="0">
                <a:solidFill>
                  <a:srgbClr val="333333"/>
                </a:solidFill>
                <a:latin typeface="Arial Narrow" pitchFamily="34" charset="0"/>
                <a:cs typeface="+mn-cs"/>
              </a:rPr>
              <a:t>)</a:t>
            </a:r>
          </a:p>
          <a:p>
            <a:pPr marL="285750" indent="-285750">
              <a:spcBef>
                <a:spcPct val="50000"/>
              </a:spcBef>
              <a:buClr>
                <a:schemeClr val="tx2"/>
              </a:buClr>
            </a:pPr>
            <a:r>
              <a:rPr lang="en-US" sz="1600" kern="1200" dirty="0">
                <a:solidFill>
                  <a:srgbClr val="333333"/>
                </a:solidFill>
                <a:latin typeface="Arial Narrow" pitchFamily="34" charset="0"/>
                <a:cs typeface="+mn-cs"/>
              </a:rPr>
              <a:t>Providing appropriate suggestions (Custom rules with found intent and internal info)</a:t>
            </a:r>
          </a:p>
          <a:p>
            <a:pPr marL="285750" indent="-285750">
              <a:spcBef>
                <a:spcPct val="50000"/>
              </a:spcBef>
              <a:buClr>
                <a:schemeClr val="tx2"/>
              </a:buClr>
            </a:pPr>
            <a:r>
              <a:rPr lang="en-US" sz="1600" kern="1200" dirty="0">
                <a:solidFill>
                  <a:srgbClr val="333333"/>
                </a:solidFill>
                <a:latin typeface="Arial Narrow" pitchFamily="34" charset="0"/>
                <a:cs typeface="+mn-cs"/>
              </a:rPr>
              <a:t>Integration the Insurance Product (Used chrome extension, for future it can be a simple </a:t>
            </a:r>
            <a:r>
              <a:rPr lang="en-US" sz="1600" kern="1200" dirty="0" err="1">
                <a:solidFill>
                  <a:srgbClr val="333333"/>
                </a:solidFill>
                <a:latin typeface="Arial Narrow" pitchFamily="34" charset="0"/>
                <a:cs typeface="+mn-cs"/>
              </a:rPr>
              <a:t>js</a:t>
            </a:r>
            <a:r>
              <a:rPr lang="en-US" sz="1600" kern="1200" dirty="0">
                <a:solidFill>
                  <a:srgbClr val="333333"/>
                </a:solidFill>
                <a:latin typeface="Arial Narrow" pitchFamily="34" charset="0"/>
                <a:cs typeface="+mn-cs"/>
              </a:rPr>
              <a:t> plugin running on a microservice)</a:t>
            </a:r>
          </a:p>
          <a:p>
            <a:endParaRPr lang="en-US" dirty="0"/>
          </a:p>
          <a:p>
            <a:pPr marL="0" indent="0">
              <a:buNone/>
            </a:pPr>
            <a:r>
              <a:rPr lang="en-US" dirty="0"/>
              <a:t>Flow:</a:t>
            </a:r>
            <a:endParaRPr lang="en-US" sz="1600" kern="1200" dirty="0">
              <a:solidFill>
                <a:srgbClr val="333333"/>
              </a:solidFill>
              <a:latin typeface="Arial Narrow" pitchFamily="34" charset="0"/>
              <a:cs typeface="+mn-cs"/>
            </a:endParaRPr>
          </a:p>
          <a:p>
            <a:pPr marL="0" indent="0">
              <a:spcBef>
                <a:spcPct val="50000"/>
              </a:spcBef>
              <a:buClr>
                <a:schemeClr val="tx2"/>
              </a:buClr>
              <a:buNone/>
            </a:pPr>
            <a:r>
              <a:rPr lang="en-US" sz="1600" kern="1200" dirty="0">
                <a:solidFill>
                  <a:srgbClr val="333333"/>
                </a:solidFill>
                <a:latin typeface="Arial Narrow" pitchFamily="34" charset="0"/>
                <a:cs typeface="+mn-cs"/>
              </a:rPr>
              <a:t>	Twilio -&gt; Google/Amazon Transcribe service - &gt; </a:t>
            </a:r>
            <a:r>
              <a:rPr lang="en-US" sz="1600" kern="1200" dirty="0" err="1">
                <a:solidFill>
                  <a:srgbClr val="333333"/>
                </a:solidFill>
                <a:latin typeface="Arial Narrow" pitchFamily="34" charset="0"/>
                <a:cs typeface="+mn-cs"/>
              </a:rPr>
              <a:t>Compromise.cool</a:t>
            </a:r>
            <a:r>
              <a:rPr lang="en-US" sz="1600" kern="1200" dirty="0">
                <a:solidFill>
                  <a:srgbClr val="333333"/>
                </a:solidFill>
                <a:latin typeface="Arial Narrow" pitchFamily="34" charset="0"/>
                <a:cs typeface="+mn-cs"/>
              </a:rPr>
              <a:t> plugins -&gt; suggestion to CSR</a:t>
            </a:r>
          </a:p>
          <a:p>
            <a:pPr marL="0" indent="0">
              <a:buNone/>
            </a:pPr>
            <a:r>
              <a:rPr lang="en-US" dirty="0"/>
              <a:t>	</a:t>
            </a:r>
          </a:p>
          <a:p>
            <a:pPr marL="0" indent="0">
              <a:buNone/>
            </a:pPr>
            <a:endParaRPr lang="en-US" dirty="0"/>
          </a:p>
        </p:txBody>
      </p:sp>
      <p:pic>
        <p:nvPicPr>
          <p:cNvPr id="8" name="Picture 7">
            <a:extLst>
              <a:ext uri="{FF2B5EF4-FFF2-40B4-BE49-F238E27FC236}">
                <a16:creationId xmlns:a16="http://schemas.microsoft.com/office/drawing/2014/main" id="{859CA73E-1DD8-8740-8260-7950A445562B}"/>
              </a:ext>
            </a:extLst>
          </p:cNvPr>
          <p:cNvPicPr>
            <a:picLocks noChangeAspect="1"/>
          </p:cNvPicPr>
          <p:nvPr/>
        </p:nvPicPr>
        <p:blipFill>
          <a:blip r:embed="rId2"/>
          <a:stretch>
            <a:fillRect/>
          </a:stretch>
        </p:blipFill>
        <p:spPr>
          <a:xfrm>
            <a:off x="849241" y="4497156"/>
            <a:ext cx="1695450" cy="1695450"/>
          </a:xfrm>
          <a:prstGeom prst="rect">
            <a:avLst/>
          </a:prstGeom>
        </p:spPr>
      </p:pic>
      <p:pic>
        <p:nvPicPr>
          <p:cNvPr id="9" name="Picture 8">
            <a:extLst>
              <a:ext uri="{FF2B5EF4-FFF2-40B4-BE49-F238E27FC236}">
                <a16:creationId xmlns:a16="http://schemas.microsoft.com/office/drawing/2014/main" id="{D9F13876-0D57-F043-B846-5D94191FF89F}"/>
              </a:ext>
            </a:extLst>
          </p:cNvPr>
          <p:cNvPicPr>
            <a:picLocks noChangeAspect="1"/>
          </p:cNvPicPr>
          <p:nvPr/>
        </p:nvPicPr>
        <p:blipFill>
          <a:blip r:embed="rId3"/>
          <a:stretch>
            <a:fillRect/>
          </a:stretch>
        </p:blipFill>
        <p:spPr>
          <a:xfrm>
            <a:off x="2784332" y="4497156"/>
            <a:ext cx="2943225" cy="1653112"/>
          </a:xfrm>
          <a:prstGeom prst="rect">
            <a:avLst/>
          </a:prstGeom>
        </p:spPr>
      </p:pic>
      <p:pic>
        <p:nvPicPr>
          <p:cNvPr id="10" name="Picture 9">
            <a:extLst>
              <a:ext uri="{FF2B5EF4-FFF2-40B4-BE49-F238E27FC236}">
                <a16:creationId xmlns:a16="http://schemas.microsoft.com/office/drawing/2014/main" id="{689E45D3-A3B1-C847-BC85-04AAEC7420F7}"/>
              </a:ext>
            </a:extLst>
          </p:cNvPr>
          <p:cNvPicPr>
            <a:picLocks noChangeAspect="1"/>
          </p:cNvPicPr>
          <p:nvPr/>
        </p:nvPicPr>
        <p:blipFill>
          <a:blip r:embed="rId4"/>
          <a:stretch>
            <a:fillRect/>
          </a:stretch>
        </p:blipFill>
        <p:spPr>
          <a:xfrm>
            <a:off x="6092540" y="4438650"/>
            <a:ext cx="3195271" cy="1695450"/>
          </a:xfrm>
          <a:prstGeom prst="rect">
            <a:avLst/>
          </a:prstGeom>
        </p:spPr>
      </p:pic>
      <p:pic>
        <p:nvPicPr>
          <p:cNvPr id="13" name="Picture 12">
            <a:extLst>
              <a:ext uri="{FF2B5EF4-FFF2-40B4-BE49-F238E27FC236}">
                <a16:creationId xmlns:a16="http://schemas.microsoft.com/office/drawing/2014/main" id="{EA2C26E4-023B-484A-8BA6-A297CFE1B04D}"/>
              </a:ext>
            </a:extLst>
          </p:cNvPr>
          <p:cNvPicPr>
            <a:picLocks noChangeAspect="1"/>
          </p:cNvPicPr>
          <p:nvPr/>
        </p:nvPicPr>
        <p:blipFill>
          <a:blip r:embed="rId5"/>
          <a:stretch>
            <a:fillRect/>
          </a:stretch>
        </p:blipFill>
        <p:spPr>
          <a:xfrm>
            <a:off x="9553235" y="2852057"/>
            <a:ext cx="2387228" cy="3598506"/>
          </a:xfrm>
          <a:prstGeom prst="rect">
            <a:avLst/>
          </a:prstGeom>
        </p:spPr>
      </p:pic>
    </p:spTree>
    <p:extLst>
      <p:ext uri="{BB962C8B-B14F-4D97-AF65-F5344CB8AC3E}">
        <p14:creationId xmlns:p14="http://schemas.microsoft.com/office/powerpoint/2010/main" val="4234921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theme/theme1.xml><?xml version="1.0" encoding="utf-8"?>
<a:theme xmlns:a="http://schemas.openxmlformats.org/drawingml/2006/main" name="Guidewire Corporate Template 16x9 (Updated Colors)">
  <a:themeElements>
    <a:clrScheme name="Guidewire Colors">
      <a:dk1>
        <a:srgbClr val="333333"/>
      </a:dk1>
      <a:lt1>
        <a:srgbClr val="FFFFFF"/>
      </a:lt1>
      <a:dk2>
        <a:srgbClr val="666666"/>
      </a:dk2>
      <a:lt2>
        <a:srgbClr val="CCCCCC"/>
      </a:lt2>
      <a:accent1>
        <a:srgbClr val="4B80B1"/>
      </a:accent1>
      <a:accent2>
        <a:srgbClr val="00B3CD"/>
      </a:accent2>
      <a:accent3>
        <a:srgbClr val="70D9F4"/>
      </a:accent3>
      <a:accent4>
        <a:srgbClr val="F59C1F"/>
      </a:accent4>
      <a:accent5>
        <a:srgbClr val="14D34B"/>
      </a:accent5>
      <a:accent6>
        <a:srgbClr val="1B93CC"/>
      </a:accent6>
      <a:hlink>
        <a:srgbClr val="00B3CD"/>
      </a:hlink>
      <a:folHlink>
        <a:srgbClr val="70D9F4"/>
      </a:folHlink>
    </a:clrScheme>
    <a:fontScheme name="All Calibri">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2"/>
        </a:solidFill>
        <a:ln w="3175"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noAutofit/>
      </a:bodyPr>
      <a:lstStyle>
        <a:defPPr marL="109538" marR="0" indent="-109538" algn="ctr" defTabSz="914400" rtl="0" eaLnBrk="1" fontAlgn="base" latinLnBrk="0" hangingPunct="1">
          <a:lnSpc>
            <a:spcPct val="100000"/>
          </a:lnSpc>
          <a:spcBef>
            <a:spcPct val="50000"/>
          </a:spcBef>
          <a:spcAft>
            <a:spcPct val="0"/>
          </a:spcAft>
          <a:buClr>
            <a:schemeClr val="tx2"/>
          </a:buClr>
          <a:buSzTx/>
          <a:buFont typeface="Arial" charset="0"/>
          <a:buNone/>
          <a:tabLst/>
          <a:defRPr kumimoji="0" sz="1600" b="0" i="0" u="none" strike="noStrike" cap="none" normalizeH="0" baseline="0" dirty="0" smtClean="0">
            <a:ln>
              <a:noFill/>
            </a:ln>
            <a:solidFill>
              <a:srgbClr val="333333"/>
            </a:solidFill>
            <a:effectLst/>
            <a:latin typeface="+mn-lt"/>
          </a:defRPr>
        </a:defPPr>
      </a:lstStyle>
    </a:spDef>
    <a:lnDef>
      <a:spPr bwMode="auto">
        <a:noFill/>
        <a:ln w="9525" cap="flat" cmpd="sng" algn="ctr">
          <a:solidFill>
            <a:schemeClr val="tx1"/>
          </a:solidFill>
          <a:prstDash val="solid"/>
          <a:round/>
          <a:headEnd type="none" w="med" len="med"/>
          <a:tailEnd type="none" w="med" len="med"/>
        </a:ln>
        <a:effectLst/>
      </a:spPr>
      <a:bodyPr/>
      <a:lstStyle/>
    </a:lnDef>
    <a:txDef>
      <a:spPr>
        <a:noFill/>
      </a:spPr>
      <a:bodyPr wrap="square" lIns="0" tIns="0" rIns="0" bIns="0" rtlCol="0">
        <a:spAutoFit/>
      </a:bodyPr>
      <a:lstStyle>
        <a:defPPr>
          <a:lnSpc>
            <a:spcPct val="95000"/>
          </a:lnSpc>
          <a:spcBef>
            <a:spcPts val="600"/>
          </a:spcBef>
          <a:defRPr sz="1400" b="1" dirty="0" smtClean="0">
            <a:solidFill>
              <a:schemeClr val="tx2"/>
            </a:solidFill>
            <a:latin typeface="+mn-lt"/>
            <a:cs typeface="Arial" pitchFamily="34" charset="0"/>
          </a:defRPr>
        </a:defPPr>
      </a:lstStyle>
    </a:txDef>
  </a:objectDefaults>
  <a:extraClrSchemeLst>
    <a:extraClrScheme>
      <a:clrScheme name="Guidewire Colors">
        <a:dk1>
          <a:srgbClr val="333333"/>
        </a:dk1>
        <a:lt1>
          <a:srgbClr val="FFFFFF"/>
        </a:lt1>
        <a:dk2>
          <a:srgbClr val="666666"/>
        </a:dk2>
        <a:lt2>
          <a:srgbClr val="CCCCCC"/>
        </a:lt2>
        <a:accent1>
          <a:srgbClr val="4B80B1"/>
        </a:accent1>
        <a:accent2>
          <a:srgbClr val="00B3CD"/>
        </a:accent2>
        <a:accent3>
          <a:srgbClr val="70D9F4"/>
        </a:accent3>
        <a:accent4>
          <a:srgbClr val="F59C1F"/>
        </a:accent4>
        <a:accent5>
          <a:srgbClr val="14D34B"/>
        </a:accent5>
        <a:accent6>
          <a:srgbClr val="1B93CC"/>
        </a:accent6>
        <a:hlink>
          <a:srgbClr val="00B3CD"/>
        </a:hlink>
        <a:folHlink>
          <a:srgbClr val="70D9F4"/>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Guidewire Corporate Template 16x9 (Updated Colors)" id="{1751437D-B5ED-4C6C-A0DB-A1D5C9DEF979}" vid="{DEB92A4A-C664-4ADD-AECA-00D6A0E32E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AssetType xmlns="8a3126f4-3901-45f2-8613-29bd153a0d07">Templates</AssetType>
    <Description0 xmlns="8a3126f4-3901-45f2-8613-29bd153a0d07">Guidewire Powerpoint Template 16:9 (Updated: 3 May 2016)</Description0>
    <Category xmlns="8a3126f4-3901-45f2-8613-29bd153a0d07">Powerpoint</Category>
    <Email_x0020_Notification xmlns="8a3126f4-3901-45f2-8613-29bd153a0d07">
      <Url>https://gwire.sharepoint.com/Marketing/_layouts/15/wrkstat.aspx?List=8a3126f4-3901-45f2-8613-29bd153a0d07&amp;WorkflowInstanceName=10ed7df1-1216-4c33-89e2-d8415be7b416</Url>
      <Description>Email Sent</Description>
    </Email_x0020_Notification>
    <Archive xmlns="8a3126f4-3901-45f2-8613-29bd153a0d07">No</Archive>
    <SharedWithUsers xmlns="63e047af-76ed-40b1-a3da-feae05f1cd04">
      <UserInfo>
        <DisplayName>Russell Campbell</DisplayName>
        <AccountId>1094</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FFB731BEB9F1B4D9AB9F32A5143B664" ma:contentTypeVersion="10" ma:contentTypeDescription="Create a new document." ma:contentTypeScope="" ma:versionID="996aab9e24106fa09eb65b12fcdd4281">
  <xsd:schema xmlns:xsd="http://www.w3.org/2001/XMLSchema" xmlns:xs="http://www.w3.org/2001/XMLSchema" xmlns:p="http://schemas.microsoft.com/office/2006/metadata/properties" xmlns:ns2="8a3126f4-3901-45f2-8613-29bd153a0d07" xmlns:ns3="63e047af-76ed-40b1-a3da-feae05f1cd04" xmlns:ns4="58163664-d442-402b-9c24-19ab9cf85d4c" targetNamespace="http://schemas.microsoft.com/office/2006/metadata/properties" ma:root="true" ma:fieldsID="753ee466a68304117f497884e346f1b3" ns2:_="" ns3:_="" ns4:_="">
    <xsd:import namespace="8a3126f4-3901-45f2-8613-29bd153a0d07"/>
    <xsd:import namespace="63e047af-76ed-40b1-a3da-feae05f1cd04"/>
    <xsd:import namespace="58163664-d442-402b-9c24-19ab9cf85d4c"/>
    <xsd:element name="properties">
      <xsd:complexType>
        <xsd:sequence>
          <xsd:element name="documentManagement">
            <xsd:complexType>
              <xsd:all>
                <xsd:element ref="ns2:AssetType" minOccurs="0"/>
                <xsd:element ref="ns2:Category" minOccurs="0"/>
                <xsd:element ref="ns2:Description0" minOccurs="0"/>
                <xsd:element ref="ns3:SharedWithUsers" minOccurs="0"/>
                <xsd:element ref="ns3:SharedWithDetails" minOccurs="0"/>
                <xsd:element ref="ns2:Email_x0020_Notification" minOccurs="0"/>
                <xsd:element ref="ns2:Archive" minOccurs="0"/>
                <xsd:element ref="ns4:LastSharedByUser" minOccurs="0"/>
                <xsd:element ref="ns4: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a3126f4-3901-45f2-8613-29bd153a0d07" elementFormDefault="qualified">
    <xsd:import namespace="http://schemas.microsoft.com/office/2006/documentManagement/types"/>
    <xsd:import namespace="http://schemas.microsoft.com/office/infopath/2007/PartnerControls"/>
    <xsd:element name="AssetType" ma:index="8" nillable="true" ma:displayName="AssetType" ma:format="Dropdown" ma:internalName="AssetType">
      <xsd:simpleType>
        <xsd:restriction base="dms:Choice">
          <xsd:enumeration value="Guidelines"/>
          <xsd:enumeration value="Logos &amp; Icons"/>
          <xsd:enumeration value="Corporate Messaging"/>
          <xsd:enumeration value="Templates"/>
        </xsd:restriction>
      </xsd:simpleType>
    </xsd:element>
    <xsd:element name="Category" ma:index="9" nillable="true" ma:displayName="Category" ma:format="Dropdown" ma:internalName="Category">
      <xsd:simpleType>
        <xsd:restriction base="dms:Choice">
          <xsd:enumeration value="Logo"/>
          <xsd:enumeration value="Logo with Tagline"/>
          <xsd:enumeration value="Icons"/>
          <xsd:enumeration value="Email Signatures"/>
          <xsd:enumeration value="Powerpoint"/>
          <xsd:enumeration value="Screen Savers"/>
          <xsd:enumeration value="Stationary"/>
          <xsd:enumeration value="Word Templates"/>
          <xsd:enumeration value="n/a"/>
        </xsd:restriction>
      </xsd:simpleType>
    </xsd:element>
    <xsd:element name="Description0" ma:index="10" nillable="true" ma:displayName="Description" ma:internalName="Description0">
      <xsd:simpleType>
        <xsd:restriction base="dms:Note">
          <xsd:maxLength value="255"/>
        </xsd:restriction>
      </xsd:simpleType>
    </xsd:element>
    <xsd:element name="Email_x0020_Notification" ma:index="13" nillable="true" ma:displayName="Branding Email Notification" ma:internalName="Email_x0020_Notification">
      <xsd:complexType>
        <xsd:complexContent>
          <xsd:extension base="dms:URL">
            <xsd:sequence>
              <xsd:element name="Url" type="dms:ValidUrl" minOccurs="0" nillable="true"/>
              <xsd:element name="Description" type="xsd:string" nillable="true"/>
            </xsd:sequence>
          </xsd:extension>
        </xsd:complexContent>
      </xsd:complexType>
    </xsd:element>
    <xsd:element name="Archive" ma:index="14" nillable="true" ma:displayName="Archive" ma:default="No" ma:format="Dropdown" ma:internalName="Archive">
      <xsd:simpleType>
        <xsd:restriction base="dms:Choice">
          <xsd:enumeration value="Yes"/>
          <xsd:enumeration value="No"/>
        </xsd:restriction>
      </xsd:simpleType>
    </xsd:element>
  </xsd:schema>
  <xsd:schema xmlns:xsd="http://www.w3.org/2001/XMLSchema" xmlns:xs="http://www.w3.org/2001/XMLSchema" xmlns:dms="http://schemas.microsoft.com/office/2006/documentManagement/types" xmlns:pc="http://schemas.microsoft.com/office/infopath/2007/PartnerControls" targetNamespace="63e047af-76ed-40b1-a3da-feae05f1cd04" elementFormDefault="qualified">
    <xsd:import namespace="http://schemas.microsoft.com/office/2006/documentManagement/types"/>
    <xsd:import namespace="http://schemas.microsoft.com/office/infopath/2007/PartnerControls"/>
    <xsd:element name="SharedWithUsers" ma:index="11"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8163664-d442-402b-9c24-19ab9cf85d4c" elementFormDefault="qualified">
    <xsd:import namespace="http://schemas.microsoft.com/office/2006/documentManagement/types"/>
    <xsd:import namespace="http://schemas.microsoft.com/office/infopath/2007/PartnerControls"/>
    <xsd:element name="LastSharedByUser" ma:index="15" nillable="true" ma:displayName="Last Shared By User" ma:description="" ma:internalName="LastSharedByUser" ma:readOnly="true">
      <xsd:simpleType>
        <xsd:restriction base="dms:Note">
          <xsd:maxLength value="255"/>
        </xsd:restriction>
      </xsd:simpleType>
    </xsd:element>
    <xsd:element name="LastSharedByTime" ma:index="16"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26A4D12-B3CA-453D-BA53-9A14D7FB89A1}">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58163664-d442-402b-9c24-19ab9cf85d4c"/>
    <ds:schemaRef ds:uri="63e047af-76ed-40b1-a3da-feae05f1cd04"/>
    <ds:schemaRef ds:uri="8a3126f4-3901-45f2-8613-29bd153a0d07"/>
    <ds:schemaRef ds:uri="http://www.w3.org/XML/1998/namespace"/>
    <ds:schemaRef ds:uri="http://purl.org/dc/dcmitype/"/>
  </ds:schemaRefs>
</ds:datastoreItem>
</file>

<file path=customXml/itemProps2.xml><?xml version="1.0" encoding="utf-8"?>
<ds:datastoreItem xmlns:ds="http://schemas.openxmlformats.org/officeDocument/2006/customXml" ds:itemID="{ADB77FA2-3D55-46CB-909E-9F8BD40D1DF9}">
  <ds:schemaRefs>
    <ds:schemaRef ds:uri="http://schemas.microsoft.com/sharepoint/v3/contenttype/forms"/>
  </ds:schemaRefs>
</ds:datastoreItem>
</file>

<file path=customXml/itemProps3.xml><?xml version="1.0" encoding="utf-8"?>
<ds:datastoreItem xmlns:ds="http://schemas.openxmlformats.org/officeDocument/2006/customXml" ds:itemID="{6BDD9CC8-55F7-4131-87D8-55A0EB4A272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a3126f4-3901-45f2-8613-29bd153a0d07"/>
    <ds:schemaRef ds:uri="63e047af-76ed-40b1-a3da-feae05f1cd04"/>
    <ds:schemaRef ds:uri="58163664-d442-402b-9c24-19ab9cf85d4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Guidewire Corporate Template 16x9 (Updated Colors)</Template>
  <TotalTime>42954</TotalTime>
  <Words>879</Words>
  <Application>Microsoft Macintosh PowerPoint</Application>
  <PresentationFormat>Widescreen</PresentationFormat>
  <Paragraphs>88</Paragraphs>
  <Slides>9</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Arial Narrow</vt:lpstr>
      <vt:lpstr>Calibri</vt:lpstr>
      <vt:lpstr>Courier New</vt:lpstr>
      <vt:lpstr>Webdings</vt:lpstr>
      <vt:lpstr>Guidewire Corporate Template 16x9 (Updated Colors)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Technology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Guidewire Powerpoint Template 16:9 (Updated: 3 May 2016)</dc:title>
  <dc:creator>Becky Pezely</dc:creator>
  <cp:lastModifiedBy>Yeshvant Bhavnasi</cp:lastModifiedBy>
  <cp:revision>392</cp:revision>
  <cp:lastPrinted>2015-12-04T21:03:03Z</cp:lastPrinted>
  <dcterms:created xsi:type="dcterms:W3CDTF">2015-10-27T20:21:09Z</dcterms:created>
  <dcterms:modified xsi:type="dcterms:W3CDTF">2019-07-15T07:06:04Z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0x010100AFFB731BEB9F1B4D9AB9F32A5143B664</vt:lpwstr>
  </property>
</Properties>
</file>